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HIPPO</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Interaction with Humans</a:t>
            </a:r>
          </a:p>
        </p:txBody>
      </p:sp>
      <p:sp>
        <p:nvSpPr>
          <p:cNvPr id="3" name="Content Placeholder 2"/>
          <p:cNvSpPr>
            <a:spLocks noGrp="1"/>
          </p:cNvSpPr>
          <p:nvPr>
            <p:ph idx="1"/>
          </p:nvPr>
        </p:nvSpPr>
        <p:spPr/>
        <p:txBody>
          <a:bodyPr/>
          <a:lstStyle/>
          <a:p>
            <a:r>
              <a:rPr b="1" sz="1800"/>
              <a:t>Human-hippo conflicts sometimes occur when hippos venture out of the water in search of food and come into contact with farmland or villages. It is important for communities to find ways to coexist peacefully with these magnificent animals.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International Union for Conservation of Nature (IUCN) - https://www.iucn.org/blog/202012/hippos-are-crop-raiders-can-communities-find-ways-live-them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 Conclusion</a:t>
            </a:r>
          </a:p>
        </p:txBody>
      </p:sp>
      <p:sp>
        <p:nvSpPr>
          <p:cNvPr id="3" name="Content Placeholder 2"/>
          <p:cNvSpPr>
            <a:spLocks noGrp="1"/>
          </p:cNvSpPr>
          <p:nvPr>
            <p:ph idx="1"/>
          </p:nvPr>
        </p:nvSpPr>
        <p:spPr/>
        <p:txBody>
          <a:bodyPr/>
          <a:lstStyle/>
          <a:p>
            <a:r>
              <a:rPr b="1" sz="1800"/>
              <a:t>Hippos are fascinating creatures with unique adaptations that allow them to thrive in their aquatic habitats. It is important to raise awareness about the conservation of hippos and their ecosystems to ensure their survival for future generations.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National Geographic - https://www.nationalgeographic.com/animals/mammals/facts/hippopotamus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Introduction to Hippos</a:t>
            </a:r>
          </a:p>
        </p:txBody>
      </p:sp>
      <p:sp>
        <p:nvSpPr>
          <p:cNvPr id="3" name="Content Placeholder 2"/>
          <p:cNvSpPr>
            <a:spLocks noGrp="1"/>
          </p:cNvSpPr>
          <p:nvPr>
            <p:ph idx="1"/>
          </p:nvPr>
        </p:nvSpPr>
        <p:spPr/>
        <p:txBody>
          <a:bodyPr/>
          <a:lstStyle/>
          <a:p>
            <a:r>
              <a:rPr b="1" sz="1800"/>
              <a:t>Hippos are large, semi-aquatic mammals known for their massive size and herbivorous diet. They can be found in sub-Saharan Africa, living in rivers and lakes. Hippos are considered one of the most dangerous animals in Africa.</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National Geographic - https://www.nationalgeographic.com/animals/mammals/facts/hippopotamus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Physical Characteristics</a:t>
            </a:r>
          </a:p>
        </p:txBody>
      </p:sp>
      <p:sp>
        <p:nvSpPr>
          <p:cNvPr id="3" name="Content Placeholder 2"/>
          <p:cNvSpPr>
            <a:spLocks noGrp="1"/>
          </p:cNvSpPr>
          <p:nvPr>
            <p:ph idx="1"/>
          </p:nvPr>
        </p:nvSpPr>
        <p:spPr/>
        <p:txBody>
          <a:bodyPr/>
          <a:lstStyle/>
          <a:p>
            <a:r>
              <a:rPr b="1" sz="1800"/>
              <a:t>Hippos can weigh up to 3,000 kg and measure over 15 feet in length. They have barrel-shaped bodies, short legs, and large mouths with long teeth that can grow up to 20 inches long. Their skin is thick and nearly hairless.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Smithsonian's National Zoo &amp; Conservation Biology Institute - https://nationalzoo.si.edu/animals/hippopotamus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Habitat and Behavior</a:t>
            </a:r>
          </a:p>
        </p:txBody>
      </p:sp>
      <p:sp>
        <p:nvSpPr>
          <p:cNvPr id="3" name="Content Placeholder 2"/>
          <p:cNvSpPr>
            <a:spLocks noGrp="1"/>
          </p:cNvSpPr>
          <p:nvPr>
            <p:ph idx="1"/>
          </p:nvPr>
        </p:nvSpPr>
        <p:spPr/>
        <p:txBody>
          <a:bodyPr/>
          <a:lstStyle/>
          <a:p>
            <a:r>
              <a:rPr b="1" sz="1800"/>
              <a:t>Hippos spend most of their time in the water, as it helps them stay cool and protect their skin from the sun. They are social animals and live in groups called 'pods' or 'herds'. Hippos are excellent swimmers and can hold their breath underwater for up to 5 minutes.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African Wildlife Foundation - https://www.awf.org/wildlife-conservation/hippopotamus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Diet and Feeding Habits</a:t>
            </a:r>
          </a:p>
        </p:txBody>
      </p:sp>
      <p:sp>
        <p:nvSpPr>
          <p:cNvPr id="3" name="Content Placeholder 2"/>
          <p:cNvSpPr>
            <a:spLocks noGrp="1"/>
          </p:cNvSpPr>
          <p:nvPr>
            <p:ph idx="1"/>
          </p:nvPr>
        </p:nvSpPr>
        <p:spPr/>
        <p:txBody>
          <a:bodyPr/>
          <a:lstStyle/>
          <a:p>
            <a:r>
              <a:rPr b="1" sz="1800"/>
              <a:t>Hippos are herbivores and mainly feed on grass, fruit, and aquatic plants. They consume large amounts of food each night and can eat up to 100 pounds of vegetation. Despite their large size, hippos have sensitive skin that can easily dry out, which is why they spend so much time in water.</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San Diego Zoo Wildlife Alliance - https://animals.sandiegozoo.org/animals/hippopotamus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Reproduction and Life Cycle</a:t>
            </a:r>
          </a:p>
        </p:txBody>
      </p:sp>
      <p:sp>
        <p:nvSpPr>
          <p:cNvPr id="3" name="Content Placeholder 2"/>
          <p:cNvSpPr>
            <a:spLocks noGrp="1"/>
          </p:cNvSpPr>
          <p:nvPr>
            <p:ph idx="1"/>
          </p:nvPr>
        </p:nvSpPr>
        <p:spPr/>
        <p:txBody>
          <a:bodyPr/>
          <a:lstStyle/>
          <a:p>
            <a:r>
              <a:rPr b="1" sz="1800"/>
              <a:t>Female hippos give birth to a single calf after a gestation period of about 8 months. The calf stays close to its mother for the first year of its life. Hippos have a lifespan of around 40-50 years in the wild.</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Encyclopedia Britannica - https://www.britannica.com/animal/hippopotamus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Threats and Conservation</a:t>
            </a:r>
          </a:p>
        </p:txBody>
      </p:sp>
      <p:sp>
        <p:nvSpPr>
          <p:cNvPr id="3" name="Content Placeholder 2"/>
          <p:cNvSpPr>
            <a:spLocks noGrp="1"/>
          </p:cNvSpPr>
          <p:nvPr>
            <p:ph idx="1"/>
          </p:nvPr>
        </p:nvSpPr>
        <p:spPr/>
        <p:txBody>
          <a:bodyPr/>
          <a:lstStyle/>
          <a:p>
            <a:r>
              <a:rPr b="1" sz="1800"/>
              <a:t>Hippos are threatened by habitat loss, poaching, and conflicts with humans. Conservation efforts are focused on protecting their natural habitats and reducing human-wildlife conflicts. Hippos are also protected by law in many African countries.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World Wildlife Fund - https://www.worldwildlife.org/species/hippo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Cultural Significance</a:t>
            </a:r>
          </a:p>
        </p:txBody>
      </p:sp>
      <p:sp>
        <p:nvSpPr>
          <p:cNvPr id="3" name="Content Placeholder 2"/>
          <p:cNvSpPr>
            <a:spLocks noGrp="1"/>
          </p:cNvSpPr>
          <p:nvPr>
            <p:ph idx="1"/>
          </p:nvPr>
        </p:nvSpPr>
        <p:spPr/>
        <p:txBody>
          <a:bodyPr/>
          <a:lstStyle/>
          <a:p>
            <a:r>
              <a:rPr b="1" sz="1800"/>
              <a:t>Hippos have played a significant role in African folklore and traditions. They are often associated with water, fertility, and protection. In Ancient Egypt, the goddess Taweret was depicted as a hippopotamus-headed deity.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Museum of Fine Arts, Boston - https://www.mfa.org/collections/ancient-egypt/taweret-and-her-hippo-form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 Interesting Facts</a:t>
            </a:r>
          </a:p>
        </p:txBody>
      </p:sp>
      <p:sp>
        <p:nvSpPr>
          <p:cNvPr id="3" name="Content Placeholder 2"/>
          <p:cNvSpPr>
            <a:spLocks noGrp="1"/>
          </p:cNvSpPr>
          <p:nvPr>
            <p:ph idx="1"/>
          </p:nvPr>
        </p:nvSpPr>
        <p:spPr/>
        <p:txBody>
          <a:bodyPr/>
          <a:lstStyle/>
          <a:p>
            <a:r>
              <a:rPr b="1" sz="1800"/>
              <a:t>Did you know that hippos can run faster than humans on land? They can reach speeds of up to 30 km/h! Hippos also secrete a red-colored oily substance that acts as a natural sunscreen and moisturizer for their skin.</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Smithsonian's National Zoo &amp; Conservation Biology Institute - https://nationalzoo.si.edu/animals/hippopotamus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