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INSTAGRAM</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Instagram for Personal Branding</a:t>
            </a:r>
          </a:p>
        </p:txBody>
      </p:sp>
      <p:sp>
        <p:nvSpPr>
          <p:cNvPr id="3" name="Content Placeholder 2"/>
          <p:cNvSpPr>
            <a:spLocks noGrp="1"/>
          </p:cNvSpPr>
          <p:nvPr>
            <p:ph idx="1"/>
          </p:nvPr>
        </p:nvSpPr>
        <p:spPr/>
        <p:txBody>
          <a:bodyPr/>
          <a:lstStyle/>
          <a:p>
            <a:r>
              <a:rPr b="1" sz="1800"/>
              <a:t>Instagram is a powerful tool for building a personal brand and showcasing your skills, interests, and personality. By creating a cohesive and authentic presence on the platform, users can attract opportunities and connections.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https://www.business2community.com/instagram/9-tips-using-instagram-boost-personal-brand-01733726</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b="1" sz="1800"/>
              <a:t>In conclusion, Instagram is a versatile platform that offers numerous opportunities for individuals and businesses to connect, engage, and grow their audience. By understanding its features, best practices, and trends, users can leverage Instagram effectively to achieve their goals.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Own knowledge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Instagram</a:t>
            </a:r>
          </a:p>
        </p:txBody>
      </p:sp>
      <p:sp>
        <p:nvSpPr>
          <p:cNvPr id="3" name="Content Placeholder 2"/>
          <p:cNvSpPr>
            <a:spLocks noGrp="1"/>
          </p:cNvSpPr>
          <p:nvPr>
            <p:ph idx="1"/>
          </p:nvPr>
        </p:nvSpPr>
        <p:spPr/>
        <p:txBody>
          <a:bodyPr/>
          <a:lstStyle/>
          <a:p>
            <a:r>
              <a:rPr b="1" sz="1800"/>
              <a:t>Instagram is a popular social media platform that allows users to share photos and videos with their followers. It was launched in 2010 and has since grown to have over 1 billion active users worldwide.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https://www.instagram.com/about/us/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Features of Instagram</a:t>
            </a:r>
          </a:p>
        </p:txBody>
      </p:sp>
      <p:sp>
        <p:nvSpPr>
          <p:cNvPr id="3" name="Content Placeholder 2"/>
          <p:cNvSpPr>
            <a:spLocks noGrp="1"/>
          </p:cNvSpPr>
          <p:nvPr>
            <p:ph idx="1"/>
          </p:nvPr>
        </p:nvSpPr>
        <p:spPr/>
        <p:txBody>
          <a:bodyPr/>
          <a:lstStyle/>
          <a:p>
            <a:r>
              <a:rPr b="1" sz="1800"/>
              <a:t>Instagram offers a variety of features including filters, stories, reels, IGTV, and direct messaging. Users can also follow accounts, like and comment on posts, and use hashtags to discover new content.</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https://blog.hootsuite.com/what-is-instagram/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Instagram Business Tools</a:t>
            </a:r>
          </a:p>
        </p:txBody>
      </p:sp>
      <p:sp>
        <p:nvSpPr>
          <p:cNvPr id="3" name="Content Placeholder 2"/>
          <p:cNvSpPr>
            <a:spLocks noGrp="1"/>
          </p:cNvSpPr>
          <p:nvPr>
            <p:ph idx="1"/>
          </p:nvPr>
        </p:nvSpPr>
        <p:spPr/>
        <p:txBody>
          <a:bodyPr/>
          <a:lstStyle/>
          <a:p>
            <a:r>
              <a:rPr b="1" sz="1800"/>
              <a:t>Businesses can create Instagram Business accounts to access additional features like analytics, ads, and shopping. This allows them to reach a larger audience and drive sales through the platform.</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https://business.instagram.com/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Engagement on Instagram</a:t>
            </a:r>
          </a:p>
        </p:txBody>
      </p:sp>
      <p:sp>
        <p:nvSpPr>
          <p:cNvPr id="3" name="Content Placeholder 2"/>
          <p:cNvSpPr>
            <a:spLocks noGrp="1"/>
          </p:cNvSpPr>
          <p:nvPr>
            <p:ph idx="1"/>
          </p:nvPr>
        </p:nvSpPr>
        <p:spPr/>
        <p:txBody>
          <a:bodyPr/>
          <a:lstStyle/>
          <a:p>
            <a:r>
              <a:rPr b="1" sz="1800"/>
              <a:t>Engagement on Instagram is key to growing your following and building a strong community. This can be achieved through creating high-quality content, engaging with followers, and using relevant hashtags.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https://later.com/blog/get-more-instagram-engagement/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Influencer Marketing on Instagram</a:t>
            </a:r>
          </a:p>
        </p:txBody>
      </p:sp>
      <p:sp>
        <p:nvSpPr>
          <p:cNvPr id="3" name="Content Placeholder 2"/>
          <p:cNvSpPr>
            <a:spLocks noGrp="1"/>
          </p:cNvSpPr>
          <p:nvPr>
            <p:ph idx="1"/>
          </p:nvPr>
        </p:nvSpPr>
        <p:spPr/>
        <p:txBody>
          <a:bodyPr/>
          <a:lstStyle/>
          <a:p>
            <a:r>
              <a:rPr b="1" sz="1800"/>
              <a:t>Influencer marketing is a popular strategy on Instagram where businesses partner with influencers to promote their products or services. This can help reach a larger audience and build credibility.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https://www.socialmediaexaminer.com/instagram-influencer-marketing-getting-started-guide-for-business/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Instagram Algorithm</a:t>
            </a:r>
          </a:p>
        </p:txBody>
      </p:sp>
      <p:sp>
        <p:nvSpPr>
          <p:cNvPr id="3" name="Content Placeholder 2"/>
          <p:cNvSpPr>
            <a:spLocks noGrp="1"/>
          </p:cNvSpPr>
          <p:nvPr>
            <p:ph idx="1"/>
          </p:nvPr>
        </p:nvSpPr>
        <p:spPr/>
        <p:txBody>
          <a:bodyPr/>
          <a:lstStyle/>
          <a:p>
            <a:r>
              <a:rPr b="1" sz="1800"/>
              <a:t>The Instagram algorithm determines the order in which posts appear on users' feeds based on factors like engagement, relevancy, and timeliness. Understanding the algorithm can help users improve their reach and engagement.</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https://sproutsocial.com/insights/instagram-algorithm/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Instagram Privacy and Security</a:t>
            </a:r>
          </a:p>
        </p:txBody>
      </p:sp>
      <p:sp>
        <p:nvSpPr>
          <p:cNvPr id="3" name="Content Placeholder 2"/>
          <p:cNvSpPr>
            <a:spLocks noGrp="1"/>
          </p:cNvSpPr>
          <p:nvPr>
            <p:ph idx="1"/>
          </p:nvPr>
        </p:nvSpPr>
        <p:spPr/>
        <p:txBody>
          <a:bodyPr/>
          <a:lstStyle/>
          <a:p>
            <a:r>
              <a:rPr b="1" sz="1800"/>
              <a:t>Instagram takes privacy and security seriously, offering features like two-factor authentication, private accounts, and content moderation tools. Users can also report or block accounts that violate community guidelines.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https://help.instagram.com/519522125107875</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Instagram Trends and Updates</a:t>
            </a:r>
          </a:p>
        </p:txBody>
      </p:sp>
      <p:sp>
        <p:nvSpPr>
          <p:cNvPr id="3" name="Content Placeholder 2"/>
          <p:cNvSpPr>
            <a:spLocks noGrp="1"/>
          </p:cNvSpPr>
          <p:nvPr>
            <p:ph idx="1"/>
          </p:nvPr>
        </p:nvSpPr>
        <p:spPr/>
        <p:txBody>
          <a:bodyPr/>
          <a:lstStyle/>
          <a:p>
            <a:r>
              <a:rPr b="1" sz="1800"/>
              <a:t>Instagram is constantly evolving with new features, updates, and trends. Staying current with the latest changes can help users optimize their presence on the platform and engage with their audience effectively.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https://later.com/blog/instagram-trends-2021/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