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KJHKJ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on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I.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J.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A.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B. (Year). Title of the Book. Publisher.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C.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D.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Trends in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E.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F.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 of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G. (Year). Title of the Article. Journal Name, Volume(Issue), Page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on kjhkj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Lorem ipsum dolor sit amet, consectetur adipiscing elit. Ut sed turpis eu arcu sollicitudin fermentum. Nulla ultricies faucibus ante non facilisis. Mauris nec efficitur libero...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Author, H. (Year). Title of the Article. Journal Name, Volume(Issue), Page Numbers.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