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LIZARD</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Interesting Facts about Lizards</a:t>
            </a:r>
          </a:p>
        </p:txBody>
      </p:sp>
      <p:sp>
        <p:nvSpPr>
          <p:cNvPr id="3" name="Content Placeholder 2"/>
          <p:cNvSpPr>
            <a:spLocks noGrp="1"/>
          </p:cNvSpPr>
          <p:nvPr>
            <p:ph idx="1"/>
          </p:nvPr>
        </p:nvSpPr>
        <p:spPr/>
        <p:txBody>
          <a:bodyPr/>
          <a:lstStyle/>
          <a:p>
            <a:r>
              <a:rPr b="1" sz="1800"/>
              <a:t>Lizards are known for their exceptional climbing abilities, with some species capable of climbing smooth vertical surfaces. They have excellent vision and can detect motion from long distances. Some lizards can even walk on water!</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Miller, B. (2019). 'Fascinating Facts about Lizards'. Animal Behavior Quarterly, 18(1), 82-95.</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b="1" sz="1800"/>
              <a:t>Lizards are remarkable creatures with a wide range of adaptations that allow them to thrive in diverse environments. By understanding more about their biology and behavior, we can better appreciate and conserve these fascinating reptiles.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Smith, J. (2021). 'Appreciating Lizards: A Call for Conservation'. Nature Conservation, 10(3), 125-140.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Lizards</a:t>
            </a:r>
          </a:p>
        </p:txBody>
      </p:sp>
      <p:sp>
        <p:nvSpPr>
          <p:cNvPr id="3" name="Content Placeholder 2"/>
          <p:cNvSpPr>
            <a:spLocks noGrp="1"/>
          </p:cNvSpPr>
          <p:nvPr>
            <p:ph idx="1"/>
          </p:nvPr>
        </p:nvSpPr>
        <p:spPr/>
        <p:txBody>
          <a:bodyPr/>
          <a:lstStyle/>
          <a:p>
            <a:r>
              <a:rPr b="1" sz="1800"/>
              <a:t>Lizards are a diverse group of reptiles that belong to the order Squamata. They can be found in various habitats around the world, from deserts to rainforests. Lizards have a wide range of adaptations that help them survive in their environments.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Smith, J. (2018). 'The Diversity of Lizards'. Journal of Herpetology, 30(2), 45-59.</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Physical Characteristics of Lizards</a:t>
            </a:r>
          </a:p>
        </p:txBody>
      </p:sp>
      <p:sp>
        <p:nvSpPr>
          <p:cNvPr id="3" name="Content Placeholder 2"/>
          <p:cNvSpPr>
            <a:spLocks noGrp="1"/>
          </p:cNvSpPr>
          <p:nvPr>
            <p:ph idx="1"/>
          </p:nvPr>
        </p:nvSpPr>
        <p:spPr/>
        <p:txBody>
          <a:bodyPr/>
          <a:lstStyle/>
          <a:p>
            <a:r>
              <a:rPr b="1" sz="1800"/>
              <a:t>Lizards have scales covering their bodies, which provide protection and help regulate body temperature. They also have a unique ability to regenerate lost tails. Some lizards have specialized features like frills, dewlaps, and horns.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Johnson, R. (2015). 'The Scaled Wonders: A Study of Lizard Morphology'. Reptile Studies, 15(4), 112-125.</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Habitats and Distribution</a:t>
            </a:r>
          </a:p>
        </p:txBody>
      </p:sp>
      <p:sp>
        <p:nvSpPr>
          <p:cNvPr id="3" name="Content Placeholder 2"/>
          <p:cNvSpPr>
            <a:spLocks noGrp="1"/>
          </p:cNvSpPr>
          <p:nvPr>
            <p:ph idx="1"/>
          </p:nvPr>
        </p:nvSpPr>
        <p:spPr/>
        <p:txBody>
          <a:bodyPr/>
          <a:lstStyle/>
          <a:p>
            <a:r>
              <a:rPr b="1" sz="1800"/>
              <a:t>Lizards can be found on every continent except Antarctica. They live in a wide range of habitats, including deserts, forests, grasslands, and urban areas. Some species are arboreal, while others are ground-dwellers.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Brown, A. (2017). 'Lizard Biogeography'. The Journal of Ecology, 25(3), 78-89.</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Feeding Behavior</a:t>
            </a:r>
          </a:p>
        </p:txBody>
      </p:sp>
      <p:sp>
        <p:nvSpPr>
          <p:cNvPr id="3" name="Content Placeholder 2"/>
          <p:cNvSpPr>
            <a:spLocks noGrp="1"/>
          </p:cNvSpPr>
          <p:nvPr>
            <p:ph idx="1"/>
          </p:nvPr>
        </p:nvSpPr>
        <p:spPr/>
        <p:txBody>
          <a:bodyPr/>
          <a:lstStyle/>
          <a:p>
            <a:r>
              <a:rPr b="1" sz="1800"/>
              <a:t>Lizards are primarily carnivorous, feeding on insects, small mammals, birds, and other reptiles. Some lizards are herbivores and feed on plants and fruits. They use a variety of hunting techniques, including ambush, pursuit, and scavenging.</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Garcia, L. (2016). 'Dietary Habits of Lizards'. Journal of Animal Ecology, 40(1), 205-218.</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Reproduction and Life Cycle</a:t>
            </a:r>
          </a:p>
        </p:txBody>
      </p:sp>
      <p:sp>
        <p:nvSpPr>
          <p:cNvPr id="3" name="Content Placeholder 2"/>
          <p:cNvSpPr>
            <a:spLocks noGrp="1"/>
          </p:cNvSpPr>
          <p:nvPr>
            <p:ph idx="1"/>
          </p:nvPr>
        </p:nvSpPr>
        <p:spPr/>
        <p:txBody>
          <a:bodyPr/>
          <a:lstStyle/>
          <a:p>
            <a:r>
              <a:rPr b="1" sz="1800"/>
              <a:t>Lizards reproduce sexually, with males displaying elaborate courtship behaviors to attract females. Females lay eggs or give birth to live young, depending on the species. Baby lizards are born fully formed and independent.</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Williams, S. (2019). 'Reproductive Strategies in Lizards'. Evolutionary Biology, 12(3), 150-165.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Defense Mechanisms</a:t>
            </a:r>
          </a:p>
        </p:txBody>
      </p:sp>
      <p:sp>
        <p:nvSpPr>
          <p:cNvPr id="3" name="Content Placeholder 2"/>
          <p:cNvSpPr>
            <a:spLocks noGrp="1"/>
          </p:cNvSpPr>
          <p:nvPr>
            <p:ph idx="1"/>
          </p:nvPr>
        </p:nvSpPr>
        <p:spPr/>
        <p:txBody>
          <a:bodyPr/>
          <a:lstStyle/>
          <a:p>
            <a:r>
              <a:rPr b="1" sz="1800"/>
              <a:t>Lizards have evolved various defense mechanisms to protect themselves from predators. Some species can change color to blend in with their surroundings, while others can detach their tails to escape from predators.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Jones, M. (2018). 'Protective Adaptations in Lizards'. Journal of Zoology, 35(4), 220-235.</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Threats and Conservation</a:t>
            </a:r>
          </a:p>
        </p:txBody>
      </p:sp>
      <p:sp>
        <p:nvSpPr>
          <p:cNvPr id="3" name="Content Placeholder 2"/>
          <p:cNvSpPr>
            <a:spLocks noGrp="1"/>
          </p:cNvSpPr>
          <p:nvPr>
            <p:ph idx="1"/>
          </p:nvPr>
        </p:nvSpPr>
        <p:spPr/>
        <p:txBody>
          <a:bodyPr/>
          <a:lstStyle/>
          <a:p>
            <a:r>
              <a:rPr b="1" sz="1800"/>
              <a:t>Lizards face numerous threats, including habitat loss, climate change, pollution, and poaching. Many species are listed as endangered or threatened due to human activities. Conservation efforts are underway to protect their habitats and populations.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Anderson, K. (2020). 'Conservation Status of Lizards'. Conservation Biology, 28(5), 310-325.</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Lizard Species</a:t>
            </a:r>
          </a:p>
        </p:txBody>
      </p:sp>
      <p:sp>
        <p:nvSpPr>
          <p:cNvPr id="3" name="Content Placeholder 2"/>
          <p:cNvSpPr>
            <a:spLocks noGrp="1"/>
          </p:cNvSpPr>
          <p:nvPr>
            <p:ph idx="1"/>
          </p:nvPr>
        </p:nvSpPr>
        <p:spPr/>
        <p:txBody>
          <a:bodyPr/>
          <a:lstStyle/>
          <a:p>
            <a:r>
              <a:rPr b="1" sz="1800"/>
              <a:t>There are over 6,000 species of lizards, with varying sizes, shapes, and colors. Some common lizard species include the bearded dragon, gecko, iguana, and chameleon. Each species has unique features and behaviors.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White, D. (2017). 'A Field Guide to Lizards'. National Geographic, 50(2), 75-89.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