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summarize the key points discussed in the presentation and emphasize the importance of motors in modern society.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cover the basics of motors, including definition, types, and usage.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Smith, J. (2017). Understanding Motors. Publisher ABC.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explain how motors work, including the interaction of magnetic fields and electrical currents.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Brown, A. (2015). Motor Principles. Publisher XYZ.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discuss different types of motors such as DC motors, AC motors, and stepper motors.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Johnson, M. (2018). Motor Varieties. Publisher 123.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explore the various applications of motors in industries such as automotive, robotics, and HVAC.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White, L. (2016). Motor Applications. Publisher DEF.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Motor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cover the concept of motor efficiency and ways to improve it for energy savings.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Davis, K. (2019). Improving Motor Efficiency. Publisher GHI.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Maintenance and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provide tips on how to maintain motors and troubleshoot common issues.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Lee, S. (2019). Motor Maintenance Guide. Publisher JKL.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discuss emerging trends and technologies in the field of motors.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Adams, R. (2020). Future of Motors. Publisher MNO.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This slide will address the environmental impact of motors and efforts to make them more eco-friendly.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Wilson, P. (2017). Green Motors. Publisher PQR.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