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Technology in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explores the various ways technology can enhance presentations, such as using multimedia elements and interactive tools.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E. (2017). Technology Trends in Presentations. Publisher. Retrieved from www.presentationtech.com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final slide summarizes the key points discussed in the presentation and encourages the audience to take action or learn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introduces the topic of presentations, explaining the importance and purpose of delivering effective presentations.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(2019). The Art of Presentations. Publisher. Retrieved from www.presentationtips.com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outlines the key components that should be included in a presentation, such as visuals, audience engagement, and clear messaging.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A. (2020). The Complete Guide to Presentation Skills. Publisher. Retrieved from www.presentationguide.com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Structuring Your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discusses the importance of structuring a presentation effectively, including the use of an introduction, main body, and conclusion.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K. (2018). Presentation Structure 101. Publisher. Retrieved from www.presentationstructure.com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Effective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covers tips for designing visually appealing and impactful slides, such as using consistent fonts, colors, and graphics.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Davis, S. (2017). The Power of Visuals in Presentations. Publisher. Retrieved from www.visualpresentations.com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offers strategies for engaging the audience during a presentation, including asking questions, telling stories, and using interactive 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Clark, L. (2016). Audience Engagement Techniques. Publisher. Retrieved from www.engagingaudiences.com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Q&amp;A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provides tips for effectively managing and responding to questions during a Q&amp;A session following a presentation.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M. (2019). Mastering Q&amp;A Sessions. Publisher. Retrieved from www.qandasessions101.com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Delivering a Confident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discusses techniques for building confidence and managing nerves when delivering a presentation.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R. (2020). Confidence in Presenting. Publisher. Retrieved from www.confidencebuilder.com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of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highlights the importance of incorporating storytelling into presentations to create emotional connections and engage the audience.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White, S. (2018). The Art of Storytelling. Publisher. Retrieved from www.storytellingpower.com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