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Telecommunication in the Digital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 the digital age, telecommunication has become more accessible and affordable, allowing individuals and businesses to stay connected and collaborate in real-time.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McKinsey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continues to play a pivotal role in shaping the way we communicate and interact with one another, driving innovation and connectivity in the modern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The Economist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Telecommunication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refers to the exchange of information over a distance through the use of electronic devices. It plays a crucial role in connecting people and businesses across the globe.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Encyclopedia Britannica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Telecommunication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has evolved significantly over the years, from the invention of the telegraph in the 19th century to the modern developments in wireless communication and the internet.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History.com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Telecommunication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various types of telecommunication technologies, including wired systems such as landline phones, and wireless systems such as cellular networks and satellites.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Techopedia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 in the Telecommunication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telecommunication industry is dominated by companies like AT&amp;T, Verizon, and T-Mobile, who provide a range of services including voice, data, and internet.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Bloomberg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Telecommunication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faces challenges such as cybersecurity threats, network congestion, and regulatory issues that impact the industry's growth and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Deloitte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Telecommunication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future of telecommunication is expected to be driven by technologies like 5G, IoT, and AI, which will revolutionize how we communicate and connect with each other.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Forbes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Telecommunication on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has had a profound impact on society by enabling global communication, facilitating economic growth, and connecting people from different parts of the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World Economic Forum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Telecommunication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Governments around the world have regulations in place to oversee and monitor the telecommunication industry, ensuring fair competition and protecting consumer interests.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Federal Communications Commission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