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TWITTER</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Twitter Trends</a:t>
            </a:r>
          </a:p>
        </p:txBody>
      </p:sp>
      <p:sp>
        <p:nvSpPr>
          <p:cNvPr id="3" name="Content Placeholder 2"/>
          <p:cNvSpPr>
            <a:spLocks noGrp="1"/>
          </p:cNvSpPr>
          <p:nvPr>
            <p:ph idx="1"/>
          </p:nvPr>
        </p:nvSpPr>
        <p:spPr/>
        <p:txBody>
          <a:bodyPr/>
          <a:lstStyle/>
          <a:p>
            <a:r>
              <a:rPr b="1" sz="1800"/>
              <a:t>Twitter trends showcase popular topics and discussions happening on the platform. Users can explore trends to discover new content and join conversations with others.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https://www.adweek.com/performance-marketing/how-to-find-twitter-trends-that-reflect-your-brand/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In conclusion, Twitter is a powerful social media platform that offers a variety of features for networking, marketing, and staying informed. By using Twitter effectively, users can enhance their online presence and reach a larger audience.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https://www.socialmediaexaminer.com/how-to-use-twitter-for-business-and-marketing/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Twitter</a:t>
            </a:r>
          </a:p>
        </p:txBody>
      </p:sp>
      <p:sp>
        <p:nvSpPr>
          <p:cNvPr id="3" name="Content Placeholder 2"/>
          <p:cNvSpPr>
            <a:spLocks noGrp="1"/>
          </p:cNvSpPr>
          <p:nvPr>
            <p:ph idx="1"/>
          </p:nvPr>
        </p:nvSpPr>
        <p:spPr/>
        <p:txBody>
          <a:bodyPr/>
          <a:lstStyle/>
          <a:p>
            <a:r>
              <a:rPr b="1" sz="1800"/>
              <a:t>Twitter is a popular social media platform that allows users to post and interact with short messages known as tweets. It was founded in 2006 and has since grown to have millions of active users worldwide.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https://about.twitter.com/en/who-we-are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Key Features of Twitter</a:t>
            </a:r>
          </a:p>
        </p:txBody>
      </p:sp>
      <p:sp>
        <p:nvSpPr>
          <p:cNvPr id="3" name="Content Placeholder 2"/>
          <p:cNvSpPr>
            <a:spLocks noGrp="1"/>
          </p:cNvSpPr>
          <p:nvPr>
            <p:ph idx="1"/>
          </p:nvPr>
        </p:nvSpPr>
        <p:spPr/>
        <p:txBody>
          <a:bodyPr/>
          <a:lstStyle/>
          <a:p>
            <a:r>
              <a:rPr b="1" sz="1800"/>
              <a:t>Some key features of Twitter include hashtags, retweets, and trending topics. Hashtags help categorize tweets, retweets allow users to share posts from others, and trending topics show popular discussions on the platform.</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https://help.twitter.com/en/using-twitter/how-to-use-hashtags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Using Twitter for Networking</a:t>
            </a:r>
          </a:p>
        </p:txBody>
      </p:sp>
      <p:sp>
        <p:nvSpPr>
          <p:cNvPr id="3" name="Content Placeholder 2"/>
          <p:cNvSpPr>
            <a:spLocks noGrp="1"/>
          </p:cNvSpPr>
          <p:nvPr>
            <p:ph idx="1"/>
          </p:nvPr>
        </p:nvSpPr>
        <p:spPr/>
        <p:txBody>
          <a:bodyPr/>
          <a:lstStyle/>
          <a:p>
            <a:r>
              <a:rPr b="1" sz="1800"/>
              <a:t>Twitter can be a valuable tool for networking with professionals in your field. By following and engaging with industry leaders, you can stay informed about trends and opportunities.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https://www.forbes.com/sites/theyec/2019/12/06/7-unique-ways-to-use-twitter-for-successful-networking/?sh=48c7a18d236a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Twitter Analytics</a:t>
            </a:r>
          </a:p>
        </p:txBody>
      </p:sp>
      <p:sp>
        <p:nvSpPr>
          <p:cNvPr id="3" name="Content Placeholder 2"/>
          <p:cNvSpPr>
            <a:spLocks noGrp="1"/>
          </p:cNvSpPr>
          <p:nvPr>
            <p:ph idx="1"/>
          </p:nvPr>
        </p:nvSpPr>
        <p:spPr/>
        <p:txBody>
          <a:bodyPr/>
          <a:lstStyle/>
          <a:p>
            <a:r>
              <a:rPr b="1" sz="1800"/>
              <a:t>Twitter provides analytics tools that allow users to track the performance of their tweets and audience engagement. These insights can help users improve their social media strategy.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https://business.twitter.com/en/analytics.html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Twitter Ads</a:t>
            </a:r>
          </a:p>
        </p:txBody>
      </p:sp>
      <p:sp>
        <p:nvSpPr>
          <p:cNvPr id="3" name="Content Placeholder 2"/>
          <p:cNvSpPr>
            <a:spLocks noGrp="1"/>
          </p:cNvSpPr>
          <p:nvPr>
            <p:ph idx="1"/>
          </p:nvPr>
        </p:nvSpPr>
        <p:spPr/>
        <p:txBody>
          <a:bodyPr/>
          <a:lstStyle/>
          <a:p>
            <a:r>
              <a:rPr b="1" sz="1800"/>
              <a:t>Businesses can use Twitter Ads to reach a larger audience and promote their products or services. These paid advertisements can be targeted based on demographics, interests, and more.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https://business.twitter.com/en/advertising.html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Twitter Etiquette</a:t>
            </a:r>
          </a:p>
        </p:txBody>
      </p:sp>
      <p:sp>
        <p:nvSpPr>
          <p:cNvPr id="3" name="Content Placeholder 2"/>
          <p:cNvSpPr>
            <a:spLocks noGrp="1"/>
          </p:cNvSpPr>
          <p:nvPr>
            <p:ph idx="1"/>
          </p:nvPr>
        </p:nvSpPr>
        <p:spPr/>
        <p:txBody>
          <a:bodyPr/>
          <a:lstStyle/>
          <a:p>
            <a:r>
              <a:rPr b="1" sz="1800"/>
              <a:t>It's important to follow Twitter etiquette by being respectful in your interactions, avoiding spammy behavior, and engaging with others in a meaningful way. This can help you build a positive reputation on the platform.</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https://blog.hootsuite.com/twitter-etiquette/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Twitter Privacy Settings</a:t>
            </a:r>
          </a:p>
        </p:txBody>
      </p:sp>
      <p:sp>
        <p:nvSpPr>
          <p:cNvPr id="3" name="Content Placeholder 2"/>
          <p:cNvSpPr>
            <a:spLocks noGrp="1"/>
          </p:cNvSpPr>
          <p:nvPr>
            <p:ph idx="1"/>
          </p:nvPr>
        </p:nvSpPr>
        <p:spPr/>
        <p:txBody>
          <a:bodyPr/>
          <a:lstStyle/>
          <a:p>
            <a:r>
              <a:rPr b="1" sz="1800"/>
              <a:t>Users can adjust their privacy settings on Twitter to control who can see their tweets, follow them, and send them direct messages. It's important to review and update these settings regularly.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https://help.twitter.com/en/safety-and-security#privacy-and-safety-settings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Twitter for News and Updates</a:t>
            </a:r>
          </a:p>
        </p:txBody>
      </p:sp>
      <p:sp>
        <p:nvSpPr>
          <p:cNvPr id="3" name="Content Placeholder 2"/>
          <p:cNvSpPr>
            <a:spLocks noGrp="1"/>
          </p:cNvSpPr>
          <p:nvPr>
            <p:ph idx="1"/>
          </p:nvPr>
        </p:nvSpPr>
        <p:spPr/>
        <p:txBody>
          <a:bodyPr/>
          <a:lstStyle/>
          <a:p>
            <a:r>
              <a:rPr b="1" sz="1800"/>
              <a:t>Many news organizations and journalists use Twitter to share breaking news and updates in real-time. Users can follow their favorite sources to stay informed on current events.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https://www.journalism.org/2018/09/10/news-use-across-social-media-platforms-2018/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