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BIRD</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Birds in Culture</a:t>
            </a:r>
          </a:p>
        </p:txBody>
      </p:sp>
      <p:sp>
        <p:nvSpPr>
          <p:cNvPr id="3" name="Content Placeholder 2"/>
          <p:cNvSpPr>
            <a:spLocks noGrp="1"/>
          </p:cNvSpPr>
          <p:nvPr>
            <p:ph idx="1"/>
          </p:nvPr>
        </p:nvSpPr>
        <p:spPr/>
        <p:txBody>
          <a:bodyPr/>
          <a:lstStyle/>
          <a:p>
            <a:r>
              <a:rPr b="1" sz="1800"/>
              <a:t>Birds have played a significant role in human culture and mythology throughout history. They are often symbols of freedom, wisdom, and spirituality in various traditions.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Mythology.net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Birds are fascinating and diverse creatures that have captured the imagination of people for centuries. By learning more about birds, we can appreciate and protect these important members of our natural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References: Britannica.com, National Geographic, BirdLife International, Cornell Lab of Ornithology, Audubon Society, National Audubon Society, Mythology.net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Birds</a:t>
            </a:r>
          </a:p>
        </p:txBody>
      </p:sp>
      <p:sp>
        <p:nvSpPr>
          <p:cNvPr id="3" name="Content Placeholder 2"/>
          <p:cNvSpPr>
            <a:spLocks noGrp="1"/>
          </p:cNvSpPr>
          <p:nvPr>
            <p:ph idx="1"/>
          </p:nvPr>
        </p:nvSpPr>
        <p:spPr/>
        <p:txBody>
          <a:bodyPr/>
          <a:lstStyle/>
          <a:p>
            <a:r>
              <a:rPr b="1" sz="1800"/>
              <a:t>Birds are a group of warm-blooded vertebrates constituting the class Aves. They are characterized by feathers, toothless beaked jaws, and the laying of hard-shelled eggs. Birds are found worldwide and vary greatly in size, shape, and color.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Britannica.com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Bird Adaptations</a:t>
            </a:r>
          </a:p>
        </p:txBody>
      </p:sp>
      <p:sp>
        <p:nvSpPr>
          <p:cNvPr id="3" name="Content Placeholder 2"/>
          <p:cNvSpPr>
            <a:spLocks noGrp="1"/>
          </p:cNvSpPr>
          <p:nvPr>
            <p:ph idx="1"/>
          </p:nvPr>
        </p:nvSpPr>
        <p:spPr/>
        <p:txBody>
          <a:bodyPr/>
          <a:lstStyle/>
          <a:p>
            <a:r>
              <a:rPr b="1" sz="1800"/>
              <a:t>Birds have evolved various adaptations for flight, including lightweight bones, wings with flight feathers, and a strong respiratory system. Their beaks are also adapted to their diet, whether it be nuts, seeds, insects, or fish.</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National Geographic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Types of Birds</a:t>
            </a:r>
          </a:p>
        </p:txBody>
      </p:sp>
      <p:sp>
        <p:nvSpPr>
          <p:cNvPr id="3" name="Content Placeholder 2"/>
          <p:cNvSpPr>
            <a:spLocks noGrp="1"/>
          </p:cNvSpPr>
          <p:nvPr>
            <p:ph idx="1"/>
          </p:nvPr>
        </p:nvSpPr>
        <p:spPr/>
        <p:txBody>
          <a:bodyPr/>
          <a:lstStyle/>
          <a:p>
            <a:r>
              <a:rPr b="1" sz="1800"/>
              <a:t>There are approximately 10,000 different species of birds, including songbirds, raptors, waterfowl, and more. Each type of bird has unique characteristics and behaviors.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BirdLife International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Bird Migration</a:t>
            </a:r>
          </a:p>
        </p:txBody>
      </p:sp>
      <p:sp>
        <p:nvSpPr>
          <p:cNvPr id="3" name="Content Placeholder 2"/>
          <p:cNvSpPr>
            <a:spLocks noGrp="1"/>
          </p:cNvSpPr>
          <p:nvPr>
            <p:ph idx="1"/>
          </p:nvPr>
        </p:nvSpPr>
        <p:spPr/>
        <p:txBody>
          <a:bodyPr/>
          <a:lstStyle/>
          <a:p>
            <a:r>
              <a:rPr b="1" sz="1800"/>
              <a:t>Many bird species undertake long-distance migrations to find food or breed in different seasons. They rely on instinct, celestial cues, and environmental factors to navigate these journeys.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The Cornell Lab of Ornithology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Bird Communication</a:t>
            </a:r>
          </a:p>
        </p:txBody>
      </p:sp>
      <p:sp>
        <p:nvSpPr>
          <p:cNvPr id="3" name="Content Placeholder 2"/>
          <p:cNvSpPr>
            <a:spLocks noGrp="1"/>
          </p:cNvSpPr>
          <p:nvPr>
            <p:ph idx="1"/>
          </p:nvPr>
        </p:nvSpPr>
        <p:spPr/>
        <p:txBody>
          <a:bodyPr/>
          <a:lstStyle/>
          <a:p>
            <a:r>
              <a:rPr b="1" sz="1800"/>
              <a:t>Birds communicate through a variety of vocalizations, displays, and body language. They use these signals to attract mates, defend territories, and warn of danger.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Audubon Society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Bird Conservation</a:t>
            </a:r>
          </a:p>
        </p:txBody>
      </p:sp>
      <p:sp>
        <p:nvSpPr>
          <p:cNvPr id="3" name="Content Placeholder 2"/>
          <p:cNvSpPr>
            <a:spLocks noGrp="1"/>
          </p:cNvSpPr>
          <p:nvPr>
            <p:ph idx="1"/>
          </p:nvPr>
        </p:nvSpPr>
        <p:spPr/>
        <p:txBody>
          <a:bodyPr/>
          <a:lstStyle/>
          <a:p>
            <a:r>
              <a:rPr b="1" sz="1800"/>
              <a:t>Many bird species are facing threats such as habitat loss, pollution, and climate change. Conservation efforts aim to protect and preserve bird populations around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BirdLife International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Bird Watching</a:t>
            </a:r>
          </a:p>
        </p:txBody>
      </p:sp>
      <p:sp>
        <p:nvSpPr>
          <p:cNvPr id="3" name="Content Placeholder 2"/>
          <p:cNvSpPr>
            <a:spLocks noGrp="1"/>
          </p:cNvSpPr>
          <p:nvPr>
            <p:ph idx="1"/>
          </p:nvPr>
        </p:nvSpPr>
        <p:spPr/>
        <p:txBody>
          <a:bodyPr/>
          <a:lstStyle/>
          <a:p>
            <a:r>
              <a:rPr b="1" sz="1800"/>
              <a:t>Bird watching, or birding, is a popular hobby enjoyed by millions of people worldwide. It involves observing and identifying birds in their natural habitats.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National Audubon Society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Famous Birds</a:t>
            </a:r>
          </a:p>
        </p:txBody>
      </p:sp>
      <p:sp>
        <p:nvSpPr>
          <p:cNvPr id="3" name="Content Placeholder 2"/>
          <p:cNvSpPr>
            <a:spLocks noGrp="1"/>
          </p:cNvSpPr>
          <p:nvPr>
            <p:ph idx="1"/>
          </p:nvPr>
        </p:nvSpPr>
        <p:spPr/>
        <p:txBody>
          <a:bodyPr/>
          <a:lstStyle/>
          <a:p>
            <a:r>
              <a:rPr b="1" sz="1800"/>
              <a:t>Some bird species have become emblematic, such as the bald eagle, peregrine falcon, and flamingo. These birds are often featured in art, literature, and national symbols.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National Geographic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