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HORSE</a:t>
            </a:r>
          </a:p>
        </p:txBody>
      </p:sp>
      <p:sp>
        <p:nvSpPr>
          <p:cNvPr id="3" name="Subtitle 2"/>
          <p:cNvSpPr>
            <a:spLocks noGrp="1"/>
          </p:cNvSpPr>
          <p:nvPr>
            <p:ph type="subTitle" idx="1"/>
          </p:nvPr>
        </p:nvSpPr>
        <p:spPr/>
        <p:txBody>
          <a:bodyPr/>
          <a:lstStyle/>
          <a:p>
            <a:r>
              <a:t>Generated by AI</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Horse Racing Industry</a:t>
            </a:r>
          </a:p>
        </p:txBody>
      </p:sp>
      <p:sp>
        <p:nvSpPr>
          <p:cNvPr id="3" name="Content Placeholder 2"/>
          <p:cNvSpPr>
            <a:spLocks noGrp="1"/>
          </p:cNvSpPr>
          <p:nvPr>
            <p:ph idx="1"/>
          </p:nvPr>
        </p:nvSpPr>
        <p:spPr/>
        <p:txBody>
          <a:bodyPr/>
          <a:lstStyle/>
          <a:p>
            <a:r>
              <a:rPr b="1" sz="1800"/>
              <a:t>Horse racing is a popular sport and industry around the world. It involves breeding, training, and racing horses for competition and entertainment.</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The Jockey Club</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rPr b="1" sz="1800"/>
              <a:t>Horses are majestic animals with a rich history of partnership with humans. Understanding and caring for these creatures is essential for their welfare and our continued relationship with them.</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World Horse Welfare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Horses</a:t>
            </a:r>
          </a:p>
        </p:txBody>
      </p:sp>
      <p:sp>
        <p:nvSpPr>
          <p:cNvPr id="3" name="Content Placeholder 2"/>
          <p:cNvSpPr>
            <a:spLocks noGrp="1"/>
          </p:cNvSpPr>
          <p:nvPr>
            <p:ph idx="1"/>
          </p:nvPr>
        </p:nvSpPr>
        <p:spPr/>
        <p:txBody>
          <a:bodyPr/>
          <a:lstStyle/>
          <a:p>
            <a:r>
              <a:rPr b="1" sz="1800"/>
              <a:t>Horses are large herbivorous mammals known for their strength, speed, and intelligence. They have been domesticated by humans for thousands of years and play important roles in agriculture, transportation, and sports.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National Geographic</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Anatomy of a Horse</a:t>
            </a:r>
          </a:p>
        </p:txBody>
      </p:sp>
      <p:sp>
        <p:nvSpPr>
          <p:cNvPr id="3" name="Content Placeholder 2"/>
          <p:cNvSpPr>
            <a:spLocks noGrp="1"/>
          </p:cNvSpPr>
          <p:nvPr>
            <p:ph idx="1"/>
          </p:nvPr>
        </p:nvSpPr>
        <p:spPr/>
        <p:txBody>
          <a:bodyPr/>
          <a:lstStyle/>
          <a:p>
            <a:r>
              <a:rPr b="1" sz="1800"/>
              <a:t>Horses have a powerful body, long legs, a large head with a mane, and a tail. Their hooves are adapted for running and their teeth continue to grow throughout their lives.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Britannica</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Breeds of Horses</a:t>
            </a:r>
          </a:p>
        </p:txBody>
      </p:sp>
      <p:sp>
        <p:nvSpPr>
          <p:cNvPr id="3" name="Content Placeholder 2"/>
          <p:cNvSpPr>
            <a:spLocks noGrp="1"/>
          </p:cNvSpPr>
          <p:nvPr>
            <p:ph idx="1"/>
          </p:nvPr>
        </p:nvSpPr>
        <p:spPr/>
        <p:txBody>
          <a:bodyPr/>
          <a:lstStyle/>
          <a:p>
            <a:r>
              <a:rPr b="1" sz="1800"/>
              <a:t>There are over 300 different horse breeds, each with unique characteristics and abilities. Some popular breeds include Arabian, Thoroughbred, and Quarter Horse.</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American Horse Council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Horse Behavior</a:t>
            </a:r>
          </a:p>
        </p:txBody>
      </p:sp>
      <p:sp>
        <p:nvSpPr>
          <p:cNvPr id="3" name="Content Placeholder 2"/>
          <p:cNvSpPr>
            <a:spLocks noGrp="1"/>
          </p:cNvSpPr>
          <p:nvPr>
            <p:ph idx="1"/>
          </p:nvPr>
        </p:nvSpPr>
        <p:spPr/>
        <p:txBody>
          <a:bodyPr/>
          <a:lstStyle/>
          <a:p>
            <a:r>
              <a:rPr b="1" sz="1800"/>
              <a:t>Horses are social animals that form strong bonds with other horses. They communicate through body language, vocalizations, and facial expressions.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The Humane Society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Horse Care and Maintenance</a:t>
            </a:r>
          </a:p>
        </p:txBody>
      </p:sp>
      <p:sp>
        <p:nvSpPr>
          <p:cNvPr id="3" name="Content Placeholder 2"/>
          <p:cNvSpPr>
            <a:spLocks noGrp="1"/>
          </p:cNvSpPr>
          <p:nvPr>
            <p:ph idx="1"/>
          </p:nvPr>
        </p:nvSpPr>
        <p:spPr/>
        <p:txBody>
          <a:bodyPr/>
          <a:lstStyle/>
          <a:p>
            <a:r>
              <a:rPr b="1" sz="1800"/>
              <a:t>Proper care for horses includes regular grooming, feeding, exercise, and veterinary care. Shelter, clean water, and a balanced diet are essential for their well-being.</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American Association of Equine Practitioners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Uses of Horses Today</a:t>
            </a:r>
          </a:p>
        </p:txBody>
      </p:sp>
      <p:sp>
        <p:nvSpPr>
          <p:cNvPr id="3" name="Content Placeholder 2"/>
          <p:cNvSpPr>
            <a:spLocks noGrp="1"/>
          </p:cNvSpPr>
          <p:nvPr>
            <p:ph idx="1"/>
          </p:nvPr>
        </p:nvSpPr>
        <p:spPr/>
        <p:txBody>
          <a:bodyPr/>
          <a:lstStyle/>
          <a:p>
            <a:r>
              <a:rPr b="1" sz="1800"/>
              <a:t>Horses are still used for agriculture, transportation, and recreational activities such as horseback riding, racing, and therapy. They also serve in police work and search and rescue operations.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The Horse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Famous Horses in History</a:t>
            </a:r>
          </a:p>
        </p:txBody>
      </p:sp>
      <p:sp>
        <p:nvSpPr>
          <p:cNvPr id="3" name="Content Placeholder 2"/>
          <p:cNvSpPr>
            <a:spLocks noGrp="1"/>
          </p:cNvSpPr>
          <p:nvPr>
            <p:ph idx="1"/>
          </p:nvPr>
        </p:nvSpPr>
        <p:spPr/>
        <p:txBody>
          <a:bodyPr/>
          <a:lstStyle/>
          <a:p>
            <a:r>
              <a:rPr b="1" sz="1800"/>
              <a:t>Throughout history, horses have played significant roles in wars, exploration, and entertainment. Famous horses include Alexander the Great's Bucephalus and the Lone Ranger's Silver.</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History Channel</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 Facing Horses</a:t>
            </a:r>
          </a:p>
        </p:txBody>
      </p:sp>
      <p:sp>
        <p:nvSpPr>
          <p:cNvPr id="3" name="Content Placeholder 2"/>
          <p:cNvSpPr>
            <a:spLocks noGrp="1"/>
          </p:cNvSpPr>
          <p:nvPr>
            <p:ph idx="1"/>
          </p:nvPr>
        </p:nvSpPr>
        <p:spPr/>
        <p:txBody>
          <a:bodyPr/>
          <a:lstStyle/>
          <a:p>
            <a:r>
              <a:rPr b="1" sz="1800"/>
              <a:t>Horses face various threats such as overbreeding, habitat loss, neglect, and abuse. Organizations work to protect and rescue horses in need.</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The Humane Society of the United States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