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SCHOOL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9: School 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Identification of common challenges faced by schools, such as funding, resources, diversity, and academic achievement gaps, and potential solutions to address these issues.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Source: National Education Association, www.nea.org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10: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Recap of key points discussed in the presentation, emphasizing the importance of a quality education system and the role of schools in shaping future generations.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Source: American Association of School Administrators, www.aasa.org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1: Introduction to School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Overview of school systems, importance of education, different levels of schooling (elementary, middle, high school), and the role of schools in society.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Source: National Center for Education Statistics, www.nces.ed.gov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2: School Facilities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Discuss the various facilities and resources available in schools such as classrooms, libraries, laboratories, sports facilities, and technology.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Source: U.S. Department of Education, www.ed.gov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3: School Curriculum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Explanation of the subjects taught in schools, the importance of a well-rounded curriculum, and the focus on core subjects like math, science, language arts, and social studies.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Source: National Education Association, www.nea.org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4: Teachers and Staff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Introduction to the role of teachers and staff in schools, including their responsibilities, qualifications, and impact on student learning.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Source: American Federation of Teachers, www.aft.org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5: Student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Description of student activities, clubs, extracurriculars, and social interactions in school, as well as the importance of a balanced school life.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Source: National Association of Secondary School Principals, www.nassp.org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6: School Policies and Regulations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Overview of school rules, policies, and regulations, including attendance, behavior, dress code, and academic standards.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Source: U.S. Department of Education, www.ed.gov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7: School Safety and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Discussion on school safety measures, emergency protocols, bullying prevention, and the importance of creating a secure learning environment.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Source: National School Safety Center, www.schoolsafety.us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8: School Performance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Explanation of how schools are evaluated and assessed, including standardized tests, graduation rates, and accountability measures.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Source: Education Commission of the States, www.ecs.org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