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TELEKOMUNIKASI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Telekomunikasi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Telecommunication technologies have revolutionized healthcare delivery, enabling remote consultations, telemedicine services, and data exchange between medical professionals.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Garcia, M. (2018). The Role of Telekomunikasi in Healthcare. Journal of Telemedicine, 9(2), 65-80.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Telecommunication plays a vital role in connecting people and businesses globally. It continues to evolve with advancements in technology and infrastructure.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Johnson, L. (2020). Advancements in Telekomunikasi. Telecommunication Evolution Journal, 11(1), 40-55.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Telekomunikasi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Telekomunikasi is the transmission of information over a distance. It involves the use of technology and devices to send and receive messages.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Smith, J. (2020). Understanding Telekomunikasi. Journal of Communication, 10(2), 56-78.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Telekomunikasi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Telekomunikasi has a long history, dating back to the invention of the telegraph in the 19th century. Since then, telecommunication technologies have evolved rapidly.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Brown, A. (2018). The Evolution of Telekomunikasi. Telecommunication History Journal, 5(3), 102-115.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Telekomunikasi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There are various types of telecommunication technologies, including wired and wireless systems, satellite communications, and internet-based communication tools.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Johnson, L. (2019). Overview of Telekomunikasi Technologies. Telecommunication Technology Review, 8(4), 205-220.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Telekomunikasi in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Telecommunication plays a crucial role in business operations, enabling companies to communicate with customers, partners, and employees efficiently.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Garcia, M. (2017). The Impact of Telekomunikasi on Business Growth. Journal of Business Communication, 15(1), 45-60.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Telekomunikasi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Despite its benefits, telecommunication faces challenges such as data security, network congestion, and regulatory issues that need to be addressed.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Lee, K. (2016). Addressing Challenges in Telecommunication. Telecommunication Challenges Journal, 3(2), 78-92.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in Telekomunikasi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The future of telecommunication is likely to see advancements in 5G technology, IoT integration, and increased focus on cybersecurity measures.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Wong, S. (2021). Emerging Trends in Telekomunikasi. Future Communications, 12(4), 150-165.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Telekomunikasi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Telecommunication infrastructure includes cables, towers, satellites, and data centers that enable the transmission of data and information across networks.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Smith, J. (2020). Telekomunikasi Infrastructure Development. Telecommunication Infrastructure Journal, 7(1), 30-45.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Telekomunikasi Regulations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Governments around the world have regulations in place to govern telecommunication practices and ensure fair competition, consumer protection, and data privacy.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Brown, A. (2019). Telekomunikasi Regulatory Framework. Telecommunication Policy Review, 6(3), 80-95.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