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Community and Resources</a:t>
            </a:r>
          </a:p>
        </p:txBody>
      </p:sp>
      <p:sp>
        <p:nvSpPr>
          <p:cNvPr id="3" name="Content Placeholder 2"/>
          <p:cNvSpPr>
            <a:spLocks noGrp="1"/>
          </p:cNvSpPr>
          <p:nvPr>
            <p:ph idx="1"/>
          </p:nvPr>
        </p:nvSpPr>
        <p:spPr/>
        <p:txBody>
          <a:bodyPr/>
          <a:lstStyle/>
          <a:p>
            <a:r>
              <a:rPr b="1" sz="1800"/>
              <a:t>Python has a vibrant and supportive community with numerous forums, online resources, and tutorials available for help and learning. Engaging with the Python community can help in networking, learning new concepts, and solving coding challenges.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community website: python.org/community, Python subreddit: reddit.com/r/python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Python is a versatile and powerful programming language with a wide range of applications. Its simplicity, readability, and extensive library support make it a popular choice for developers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summary: www.python.org/about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Python</a:t>
            </a:r>
          </a:p>
        </p:txBody>
      </p:sp>
      <p:sp>
        <p:nvSpPr>
          <p:cNvPr id="3" name="Content Placeholder 2"/>
          <p:cNvSpPr>
            <a:spLocks noGrp="1"/>
          </p:cNvSpPr>
          <p:nvPr>
            <p:ph idx="1"/>
          </p:nvPr>
        </p:nvSpPr>
        <p:spPr/>
        <p:txBody>
          <a:bodyPr/>
          <a:lstStyle/>
          <a:p>
            <a:r>
              <a:rPr b="1" sz="1800"/>
              <a:t>Python is a high-level programming language known for its simple syntax and readability. It is widely used in various applications including web development, data analysis, artificial intelligence, and more.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official website: www.python.org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Features</a:t>
            </a:r>
          </a:p>
        </p:txBody>
      </p:sp>
      <p:sp>
        <p:nvSpPr>
          <p:cNvPr id="3" name="Content Placeholder 2"/>
          <p:cNvSpPr>
            <a:spLocks noGrp="1"/>
          </p:cNvSpPr>
          <p:nvPr>
            <p:ph idx="1"/>
          </p:nvPr>
        </p:nvSpPr>
        <p:spPr/>
        <p:txBody>
          <a:bodyPr/>
          <a:lstStyle/>
          <a:p>
            <a:r>
              <a:rPr b="1" sz="1800"/>
              <a:t>Python has numerous features such as dynamic typing, automatic memory management, extensive standard library, and more. These features make Python a versatile and powerful language.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documentation: docs.python.org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Data Types</a:t>
            </a:r>
          </a:p>
        </p:txBody>
      </p:sp>
      <p:sp>
        <p:nvSpPr>
          <p:cNvPr id="3" name="Content Placeholder 2"/>
          <p:cNvSpPr>
            <a:spLocks noGrp="1"/>
          </p:cNvSpPr>
          <p:nvPr>
            <p:ph idx="1"/>
          </p:nvPr>
        </p:nvSpPr>
        <p:spPr/>
        <p:txBody>
          <a:bodyPr/>
          <a:lstStyle/>
          <a:p>
            <a:r>
              <a:rPr b="1" sz="1800"/>
              <a:t>Python supports various data types including integers, floats, strings, lists, tuples, dictionaries, and more. Understanding data types is crucial for writing efficient and effective Python code.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data types documentation: docs.python.org/library/stdtypes.html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 Structures in Python</a:t>
            </a:r>
          </a:p>
        </p:txBody>
      </p:sp>
      <p:sp>
        <p:nvSpPr>
          <p:cNvPr id="3" name="Content Placeholder 2"/>
          <p:cNvSpPr>
            <a:spLocks noGrp="1"/>
          </p:cNvSpPr>
          <p:nvPr>
            <p:ph idx="1"/>
          </p:nvPr>
        </p:nvSpPr>
        <p:spPr/>
        <p:txBody>
          <a:bodyPr/>
          <a:lstStyle/>
          <a:p>
            <a:r>
              <a:rPr b="1" sz="1800"/>
              <a:t>Python provides control structures such as loops (for, while) and conditional statements (if, else, elif) for controlling the flow of a program. These structures help in making decisions and repeating tasks.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control structures documentation: docs.python.org/tutorial/controlflow.html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Functions in Python</a:t>
            </a:r>
          </a:p>
        </p:txBody>
      </p:sp>
      <p:sp>
        <p:nvSpPr>
          <p:cNvPr id="3" name="Content Placeholder 2"/>
          <p:cNvSpPr>
            <a:spLocks noGrp="1"/>
          </p:cNvSpPr>
          <p:nvPr>
            <p:ph idx="1"/>
          </p:nvPr>
        </p:nvSpPr>
        <p:spPr/>
        <p:txBody>
          <a:bodyPr/>
          <a:lstStyle/>
          <a:p>
            <a:r>
              <a:rPr b="1" sz="1800"/>
              <a:t>Functions in Python allow us to encapsulate code for reusability and modularity. They help in organizing code and making it easier to manage and maintain.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functions documentation: docs.python.org/tutorial/controlflow.html#defining-functions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Libraries</a:t>
            </a:r>
          </a:p>
        </p:txBody>
      </p:sp>
      <p:sp>
        <p:nvSpPr>
          <p:cNvPr id="3" name="Content Placeholder 2"/>
          <p:cNvSpPr>
            <a:spLocks noGrp="1"/>
          </p:cNvSpPr>
          <p:nvPr>
            <p:ph idx="1"/>
          </p:nvPr>
        </p:nvSpPr>
        <p:spPr/>
        <p:txBody>
          <a:bodyPr/>
          <a:lstStyle/>
          <a:p>
            <a:r>
              <a:rPr b="1" sz="1800"/>
              <a:t>Python has a vast collection of libraries such as NumPy, Pandas, Matplotlib, and TensorFlow that extend its functionality for specific tasks. These libraries make Python a popular choice for data analysis, machine learning, and more.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libraries documentation: numpy.org, pandas.pydata.org, matplotlib.org, tensorflow.org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Object-Oriented Programming in Python</a:t>
            </a:r>
          </a:p>
        </p:txBody>
      </p:sp>
      <p:sp>
        <p:nvSpPr>
          <p:cNvPr id="3" name="Content Placeholder 2"/>
          <p:cNvSpPr>
            <a:spLocks noGrp="1"/>
          </p:cNvSpPr>
          <p:nvPr>
            <p:ph idx="1"/>
          </p:nvPr>
        </p:nvSpPr>
        <p:spPr/>
        <p:txBody>
          <a:bodyPr/>
          <a:lstStyle/>
          <a:p>
            <a:r>
              <a:rPr b="1" sz="1800"/>
              <a:t>Python supports object-oriented programming principles such as encapsulation, inheritance, and polymorphism. Classes and objects are fundamental concepts in Python for building reusable and modular code.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Python classes documentation: docs.python.org/tutorial/classes.html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Development Environments</a:t>
            </a:r>
          </a:p>
        </p:txBody>
      </p:sp>
      <p:sp>
        <p:nvSpPr>
          <p:cNvPr id="3" name="Content Placeholder 2"/>
          <p:cNvSpPr>
            <a:spLocks noGrp="1"/>
          </p:cNvSpPr>
          <p:nvPr>
            <p:ph idx="1"/>
          </p:nvPr>
        </p:nvSpPr>
        <p:spPr/>
        <p:txBody>
          <a:bodyPr/>
          <a:lstStyle/>
          <a:p>
            <a:r>
              <a:rPr b="1" sz="1800"/>
              <a:t>There are various IDEs (Integrated Development Environments) and text editors available for Python development such as PyCharm, Visual Studio Code, and Jupyter Notebook. Choosing the right environment can enhance productivity and efficiency in coding.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PyCharm: jetbrains.com/pycharm, Visual Studio Code: code.visualstudio.com, Jupyter Notebook: jupyter.org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