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SNAKE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Interesting Facts about Snakes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Did you know that snakes can go months without eating, or that some snakes can fly? Learn more fascinating facts about these intriguing creatures!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Smithsonian Magazine - https://www.smithsonianmag.com/science-nature/snakefacts/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Snakes are fascinating and often misunderstood creatures that play important roles in ecosystems around the world. By learning more about them, we can appreciate and protect these unique reptiles.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National Wildlife Federation - https://www.nwf.org/Educational-Resources/Wildlife-Guide/Reptiles/Snakes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Snakes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Snakes are elongated, legless reptiles that are found on every continent except Antarctica. They are cold-blooded and rely on external sources of heat to regulate their body temperature. There are over 3,000 species of snakes, with a wide variety of sizes, colors, and habitats.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National Geographic - https://www.nationalgeographic.com/animals/reptiles/group/snakes/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Anatomy of a Snake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Snakes have a unique body structure that allows them to move in a variety of ways, including slithering, sidewinding, and burrowing. They have incredibly flexible jaws that allow them to swallow prey much larger than their head.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Smithsonian's National Zoo and Conservation Biology Institute - https://nationalzoo.si.edu/animals/snakes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Types of Snakes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four main types of snakes: Colubrids, Vipers, Elapids, and Pythons. Each type has different characteristics, habitats, and behaviors.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Encyclopedia Britannica - https://www.britannica.com/animal/snake-reptile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Snake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Snakes use a variety of tactics to catch and eat their prey, including constriction, venom injection, and ambush hunting. They also play important roles in ecosystems as both predators and prey.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The Wildlife Trusts - https://www.wildlifetrusts.org/wildlife-explorer/reptiles/snakes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Snake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Many snake species are threatened by habitat loss, pollution, and over-harvesting. Conservation efforts are underway to protect these important creatures and their habitats.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IUCN Red List of Threatened Species - https://www.iucnredlist.org/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Venomous vs. Non-Venomous Snakes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Not all snakes are venomous. Venomous snakes have specialized glands that produce and deliver venom, which is used for defense and prey capture. Non-venomous snakes rely on other means to catch and eat their prey.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San Diego Zoo Wildlife Alliance - https://animals.sandiegozoo.org/animals/snakes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Snake 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Snakes reproduce sexually, with most species laying eggs, while some give birth to live young. They have unique courtship rituals and parental care behaviors.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Live Science - https://www.livescience.com/50815-snakes.html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Snakes in Mythology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Snakes have been featured in mythology and folklore around the world, often symbolizing fertility, rebirth, and transformation. They are both feared and revered in many cultures.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Ancient History Encyclopedia - https://www.ancient.eu/Snake/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