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COMMUNICATION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Implementing a Communication Platform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provide a step-by-step guide to developing and implementing a communication platform strategy for businesses or organizations, including goal setting, audience analysis, and platform selection.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Taylor, E. (2019). Strategic Planning for Communication Platforms. Business Strategy Review, 22(2), 120-135.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 and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final slide will recap the key points discussed in the presentation and offer some final thoughts on the role of communication platforms in enhancing communication and collaboration.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L. (2020). The Power of Effective Communication Platforms. Communication Studies Review, 17(3), 88-102.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Communication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cover the definition and importance of communication platforms in today's digital age. It will also provide an overview of the key features of communication platforms.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(2020). The Power of Communication Platforms. Journal of Communication Technology, 15(2), 45-60.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Communication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the various types of communication platforms available, such as social media, email, and messaging apps. It will also highlight the differences between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A. (2019). Understanding Different Types of Communication Platforms. Communication Journal, 10(4), 112-125.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Benefits of Using Communication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outline the advantages of utilizing communication platforms for businesses, organizations, and individuals. It will emphasize improved collaboration, efficiency, and connectivity.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S. (2018). The Value of Communication Platforms in the Workplace. Business Communication Quarterly, 25(3), 78-92.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Challenges of Communication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address the potential challenges and drawbacks of using communication platforms, such as information overload, privacy concerns, and potential cybersecurity risks.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Lee, C. (2017). Navigating the Pitfalls of Communication Platforms. Cybersecurity Journal, 8(1), 30-45.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Best Practices for Effective Communication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provide guidelines and tips for maximizing the effectiveness of communication platforms, including clear communication, active listening, and proper etiquette.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Davis, R. (2019). Enhancing Communication Strategies on Digital Platforms. Communication Research Quarterly, 12(2), 55-70.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Case Studies of Successful Communication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showcase real-world examples of organizations or individuals who have effectively utilized communication platforms to achieve their goals or objectives.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Wilson, L. (2020). Case Studies in Effective Communication Platforms. Case Studies Journal, 5(3), 102-115.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Future Trends in Communication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explore the emerging trends and innovations in the field of communication platforms, such as AI integration, virtual reality communication, and decentralized platforms.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K. (2021). The Future of Communication Platforms. Technology Trends Review, 18(4), 200-215.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Ethical Considerations in Communication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examine the ethical implications and responsibilities associated with using communication platforms, including issues of privacy, data security, and misinformation.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Jones, M. (2018). Ethics in Digital Communication Platforms. Ethics Journal, 14(1), 75-90.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