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MONKEY</a:t>
            </a:r>
          </a:p>
        </p:txBody>
      </p:sp>
      <p:sp>
        <p:nvSpPr>
          <p:cNvPr id="3" name="Subtitle 2"/>
          <p:cNvSpPr>
            <a:spLocks noGrp="1"/>
          </p:cNvSpPr>
          <p:nvPr>
            <p:ph type="subTitle" idx="1"/>
          </p:nvPr>
        </p:nvSpPr>
        <p:spPr/>
        <p:txBody>
          <a:bodyPr/>
          <a:lstStyle/>
          <a:p>
            <a:r>
              <a:t>Generated by AI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9: Interesting Facts about Monkeys</a:t>
            </a:r>
          </a:p>
        </p:txBody>
      </p:sp>
      <p:sp>
        <p:nvSpPr>
          <p:cNvPr id="3" name="Content Placeholder 2"/>
          <p:cNvSpPr>
            <a:spLocks noGrp="1"/>
          </p:cNvSpPr>
          <p:nvPr>
            <p:ph idx="1"/>
          </p:nvPr>
        </p:nvSpPr>
        <p:spPr/>
        <p:txBody>
          <a:bodyPr/>
          <a:lstStyle/>
          <a:p>
            <a:r>
              <a:rPr b="1" sz="1800"/>
              <a:t>Monkeys have a highly developed sense of sight and hearing. Some species of monkeys are known for their tool-using abilities. Monkeys play a crucial role in maintaining the health of their ecosystems.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https://www.discoverwildlife.com/animal-facts/mammals/monkeys-fascinating-facts/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10: Conclusion</a:t>
            </a:r>
          </a:p>
        </p:txBody>
      </p:sp>
      <p:sp>
        <p:nvSpPr>
          <p:cNvPr id="3" name="Content Placeholder 2"/>
          <p:cNvSpPr>
            <a:spLocks noGrp="1"/>
          </p:cNvSpPr>
          <p:nvPr>
            <p:ph idx="1"/>
          </p:nvPr>
        </p:nvSpPr>
        <p:spPr/>
        <p:txBody>
          <a:bodyPr/>
          <a:lstStyle/>
          <a:p>
            <a:r>
              <a:rPr b="1" sz="1800"/>
              <a:t>Monkeys are fascinating and intelligent creatures that play a vital role in the ecosystems they inhabit. It is essential to protect and conserve these animals for future generations to appreciate and enjoy.</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https://www.awf.org/wildlife-conservation/monkeys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 Introduction to Monkeys</a:t>
            </a:r>
          </a:p>
        </p:txBody>
      </p:sp>
      <p:sp>
        <p:nvSpPr>
          <p:cNvPr id="3" name="Content Placeholder 2"/>
          <p:cNvSpPr>
            <a:spLocks noGrp="1"/>
          </p:cNvSpPr>
          <p:nvPr>
            <p:ph idx="1"/>
          </p:nvPr>
        </p:nvSpPr>
        <p:spPr/>
        <p:txBody>
          <a:bodyPr/>
          <a:lstStyle/>
          <a:p>
            <a:r>
              <a:rPr b="1" sz="1800"/>
              <a:t>Monkeys are a diverse group of primates belonging to the suborder Haplorhini. They are known for their intelligence, agility, and social behaviors. There are around 260 species of monkeys found in various parts of the world.</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https://en.wikipedia.org/wiki/Monkey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 Classification of Monkeys</a:t>
            </a:r>
          </a:p>
        </p:txBody>
      </p:sp>
      <p:sp>
        <p:nvSpPr>
          <p:cNvPr id="3" name="Content Placeholder 2"/>
          <p:cNvSpPr>
            <a:spLocks noGrp="1"/>
          </p:cNvSpPr>
          <p:nvPr>
            <p:ph idx="1"/>
          </p:nvPr>
        </p:nvSpPr>
        <p:spPr/>
        <p:txBody>
          <a:bodyPr/>
          <a:lstStyle/>
          <a:p>
            <a:r>
              <a:rPr b="1" sz="1800"/>
              <a:t>Monkeys are classified into two major groups: New World monkeys and Old World monkeys. New World monkeys are found in Central and South America, while Old World monkeys are found in Africa, Asia, and parts of Europe.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https://www.nationalgeographic.com/animals/mammals/group/monkeys/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 Physical Characteristics of Monkeys</a:t>
            </a:r>
          </a:p>
        </p:txBody>
      </p:sp>
      <p:sp>
        <p:nvSpPr>
          <p:cNvPr id="3" name="Content Placeholder 2"/>
          <p:cNvSpPr>
            <a:spLocks noGrp="1"/>
          </p:cNvSpPr>
          <p:nvPr>
            <p:ph idx="1"/>
          </p:nvPr>
        </p:nvSpPr>
        <p:spPr/>
        <p:txBody>
          <a:bodyPr/>
          <a:lstStyle/>
          <a:p>
            <a:r>
              <a:rPr b="1" sz="1800"/>
              <a:t>Monkeys have long tails, opposable thumbs, and forward-facing eyes. They vary in size from tiny pygmy marmosets to large mandrills. Their fur color can range from grey and brown to bright red and blue.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https://www.britannica.com/animal/monkey-primate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 Diet and Feeding Habits of Monkeys</a:t>
            </a:r>
          </a:p>
        </p:txBody>
      </p:sp>
      <p:sp>
        <p:nvSpPr>
          <p:cNvPr id="3" name="Content Placeholder 2"/>
          <p:cNvSpPr>
            <a:spLocks noGrp="1"/>
          </p:cNvSpPr>
          <p:nvPr>
            <p:ph idx="1"/>
          </p:nvPr>
        </p:nvSpPr>
        <p:spPr/>
        <p:txBody>
          <a:bodyPr/>
          <a:lstStyle/>
          <a:p>
            <a:r>
              <a:rPr b="1" sz="1800"/>
              <a:t>Monkeys are omnivores, eating a varied diet that includes fruits, leaves, insects, and small animals. They have specialized adaptations such as cheek pouches and complex stomachs to help digest their food.</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https://www.sciencedirect.com/topics/agricultural-and-biological-sciences/monkey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5: Social Behavior of Monkeys</a:t>
            </a:r>
          </a:p>
        </p:txBody>
      </p:sp>
      <p:sp>
        <p:nvSpPr>
          <p:cNvPr id="3" name="Content Placeholder 2"/>
          <p:cNvSpPr>
            <a:spLocks noGrp="1"/>
          </p:cNvSpPr>
          <p:nvPr>
            <p:ph idx="1"/>
          </p:nvPr>
        </p:nvSpPr>
        <p:spPr/>
        <p:txBody>
          <a:bodyPr/>
          <a:lstStyle/>
          <a:p>
            <a:r>
              <a:rPr b="1" sz="1800"/>
              <a:t>Monkeys are highly social animals that live in groups called troops. They communicate through vocalizations, facial expressions, and body language. Social hierarchies exist within monkey troops.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https://www.livescience.com/27403-monkeys.html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6: Reproduction and Parenting in Monkeys</a:t>
            </a:r>
          </a:p>
        </p:txBody>
      </p:sp>
      <p:sp>
        <p:nvSpPr>
          <p:cNvPr id="3" name="Content Placeholder 2"/>
          <p:cNvSpPr>
            <a:spLocks noGrp="1"/>
          </p:cNvSpPr>
          <p:nvPr>
            <p:ph idx="1"/>
          </p:nvPr>
        </p:nvSpPr>
        <p:spPr/>
        <p:txBody>
          <a:bodyPr/>
          <a:lstStyle/>
          <a:p>
            <a:r>
              <a:rPr b="1" sz="1800"/>
              <a:t>Female monkeys typically give birth to one offspring at a time after a gestation period of several months. Both parents are involved in caring for and raising their young, teaching them essential skills.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https://www.bbc.co.uk/bitesize/guides/z8c7nrd/revision/5</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7: Threats to Monkey Populations</a:t>
            </a:r>
          </a:p>
        </p:txBody>
      </p:sp>
      <p:sp>
        <p:nvSpPr>
          <p:cNvPr id="3" name="Content Placeholder 2"/>
          <p:cNvSpPr>
            <a:spLocks noGrp="1"/>
          </p:cNvSpPr>
          <p:nvPr>
            <p:ph idx="1"/>
          </p:nvPr>
        </p:nvSpPr>
        <p:spPr/>
        <p:txBody>
          <a:bodyPr/>
          <a:lstStyle/>
          <a:p>
            <a:r>
              <a:rPr b="1" sz="1800"/>
              <a:t>Monkeys face a range of threats including habitat loss, poaching, and disease. Climate change and deforestation are major factors contributing to the decline in monkey populations worldwide.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https://www.worldwildlife.org/species/monkey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8: Conservation Efforts for Monkeys</a:t>
            </a:r>
          </a:p>
        </p:txBody>
      </p:sp>
      <p:sp>
        <p:nvSpPr>
          <p:cNvPr id="3" name="Content Placeholder 2"/>
          <p:cNvSpPr>
            <a:spLocks noGrp="1"/>
          </p:cNvSpPr>
          <p:nvPr>
            <p:ph idx="1"/>
          </p:nvPr>
        </p:nvSpPr>
        <p:spPr/>
        <p:txBody>
          <a:bodyPr/>
          <a:lstStyle/>
          <a:p>
            <a:r>
              <a:rPr b="1" sz="1800"/>
              <a:t>Various organizations and conservation groups are working to protect monkeys and their habitats. Initiatives include habitat restoration, anti-poaching measures, and education programs to raise awareness about the importance of conserving these animals.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https://www.iucnredlist.org/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