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5G</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 Challenges in Implementing 5G</a:t>
            </a:r>
          </a:p>
        </p:txBody>
      </p:sp>
      <p:sp>
        <p:nvSpPr>
          <p:cNvPr id="3" name="Content Placeholder 2"/>
          <p:cNvSpPr>
            <a:spLocks noGrp="1"/>
          </p:cNvSpPr>
          <p:nvPr>
            <p:ph idx="1"/>
          </p:nvPr>
        </p:nvSpPr>
        <p:spPr/>
        <p:txBody>
          <a:bodyPr/>
          <a:lstStyle/>
          <a:p>
            <a:r>
              <a:rPr b="1" sz="1800"/>
              <a:t>This slide will address the challenges faced in implementing 5G networks, such as infrastructure requirements, spectrum availability, and regulatory barriers. It will discuss the efforts being made to overcome these challenges.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https://www.ericsson.com/en/5g/what-is-5g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 Conclusion</a:t>
            </a:r>
          </a:p>
        </p:txBody>
      </p:sp>
      <p:sp>
        <p:nvSpPr>
          <p:cNvPr id="3" name="Content Placeholder 2"/>
          <p:cNvSpPr>
            <a:spLocks noGrp="1"/>
          </p:cNvSpPr>
          <p:nvPr>
            <p:ph idx="1"/>
          </p:nvPr>
        </p:nvSpPr>
        <p:spPr/>
        <p:txBody>
          <a:bodyPr/>
          <a:lstStyle/>
          <a:p>
            <a:r>
              <a:rPr b="1" sz="1800"/>
              <a:t>This slide will summarize the key takeaways from the presentation and reiterate the significance of 5G technology in shaping the future of communications. It will leave the audience with a call to action or a thought-provoking statement.</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https://www.t-mobile.com/content/t-mobile/campaigns/5g-education.html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Introduction to 5G</a:t>
            </a:r>
          </a:p>
        </p:txBody>
      </p:sp>
      <p:sp>
        <p:nvSpPr>
          <p:cNvPr id="3" name="Content Placeholder 2"/>
          <p:cNvSpPr>
            <a:spLocks noGrp="1"/>
          </p:cNvSpPr>
          <p:nvPr>
            <p:ph idx="1"/>
          </p:nvPr>
        </p:nvSpPr>
        <p:spPr/>
        <p:txBody>
          <a:bodyPr/>
          <a:lstStyle/>
          <a:p>
            <a:r>
              <a:rPr b="1" sz="1800"/>
              <a:t>This slide will provide an overview of what 5G technology is and its significance in the telecommunications industry. It will discuss the key features and benefits of 5G networks.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https://www.qualcomm.com/invention/5g/what-is-5g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Evolution of Mobile Networks</a:t>
            </a:r>
          </a:p>
        </p:txBody>
      </p:sp>
      <p:sp>
        <p:nvSpPr>
          <p:cNvPr id="3" name="Content Placeholder 2"/>
          <p:cNvSpPr>
            <a:spLocks noGrp="1"/>
          </p:cNvSpPr>
          <p:nvPr>
            <p:ph idx="1"/>
          </p:nvPr>
        </p:nvSpPr>
        <p:spPr/>
        <p:txBody>
          <a:bodyPr/>
          <a:lstStyle/>
          <a:p>
            <a:r>
              <a:rPr b="1" sz="1800"/>
              <a:t>This slide will highlight the evolution of mobile networks from 1G to 5G, showcasing the advancements in technology and the increasing speed and efficiency of each generation.</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https://www.t-mobile.com/5g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5G Architecture</a:t>
            </a:r>
          </a:p>
        </p:txBody>
      </p:sp>
      <p:sp>
        <p:nvSpPr>
          <p:cNvPr id="3" name="Content Placeholder 2"/>
          <p:cNvSpPr>
            <a:spLocks noGrp="1"/>
          </p:cNvSpPr>
          <p:nvPr>
            <p:ph idx="1"/>
          </p:nvPr>
        </p:nvSpPr>
        <p:spPr/>
        <p:txBody>
          <a:bodyPr/>
          <a:lstStyle/>
          <a:p>
            <a:r>
              <a:rPr b="1" sz="1800"/>
              <a:t>This slide will delve into the architecture of 5G networks, including the components such as small cells, massive MIMO, and network slicing. It will explain how these components work together to deliver high-speed connectivity.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https://www.ericsson.com/en/5g/what-is-5g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 Applications of 5G</a:t>
            </a:r>
          </a:p>
        </p:txBody>
      </p:sp>
      <p:sp>
        <p:nvSpPr>
          <p:cNvPr id="3" name="Content Placeholder 2"/>
          <p:cNvSpPr>
            <a:spLocks noGrp="1"/>
          </p:cNvSpPr>
          <p:nvPr>
            <p:ph idx="1"/>
          </p:nvPr>
        </p:nvSpPr>
        <p:spPr/>
        <p:txBody>
          <a:bodyPr/>
          <a:lstStyle/>
          <a:p>
            <a:r>
              <a:rPr b="1" sz="1800"/>
              <a:t>This slide will explore the diverse range of applications that 5G technology enables, including autonomous vehicles, virtual reality, and smart cities. It will showcase how 5G is revolutionizing various industries.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https://www.gsma.com/5g/what-is-5g/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 5G Security and Privacy</a:t>
            </a:r>
          </a:p>
        </p:txBody>
      </p:sp>
      <p:sp>
        <p:nvSpPr>
          <p:cNvPr id="3" name="Content Placeholder 2"/>
          <p:cNvSpPr>
            <a:spLocks noGrp="1"/>
          </p:cNvSpPr>
          <p:nvPr>
            <p:ph idx="1"/>
          </p:nvPr>
        </p:nvSpPr>
        <p:spPr/>
        <p:txBody>
          <a:bodyPr/>
          <a:lstStyle/>
          <a:p>
            <a:r>
              <a:rPr b="1" sz="1800"/>
              <a:t>This slide will address the security and privacy concerns associated with 5G networks, highlighting the measures taken to ensure data protection and integrity. It will also discuss the potential vulnerabilities of 5G technology.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https://www.cisco.com/c/en/us/solutions/service-provider/what-is-5g.html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 Global Rollout of 5G</a:t>
            </a:r>
          </a:p>
        </p:txBody>
      </p:sp>
      <p:sp>
        <p:nvSpPr>
          <p:cNvPr id="3" name="Content Placeholder 2"/>
          <p:cNvSpPr>
            <a:spLocks noGrp="1"/>
          </p:cNvSpPr>
          <p:nvPr>
            <p:ph idx="1"/>
          </p:nvPr>
        </p:nvSpPr>
        <p:spPr/>
        <p:txBody>
          <a:bodyPr/>
          <a:lstStyle/>
          <a:p>
            <a:r>
              <a:rPr b="1" sz="1800"/>
              <a:t>This slide will provide an overview of the global rollout of 5G networks, including the countries leading the deployment and the timeline for widespread adoption. It will discuss the challenges and opportunities in implementing 5G on a global scale.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https://www.gsma.com/5g/what-is-5g/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 5G vs. 4G</a:t>
            </a:r>
          </a:p>
        </p:txBody>
      </p:sp>
      <p:sp>
        <p:nvSpPr>
          <p:cNvPr id="3" name="Content Placeholder 2"/>
          <p:cNvSpPr>
            <a:spLocks noGrp="1"/>
          </p:cNvSpPr>
          <p:nvPr>
            <p:ph idx="1"/>
          </p:nvPr>
        </p:nvSpPr>
        <p:spPr/>
        <p:txBody>
          <a:bodyPr/>
          <a:lstStyle/>
          <a:p>
            <a:r>
              <a:rPr b="1" sz="1800"/>
              <a:t>This slide will compare the key differences between 5G and 4G networks, highlighting the improved speed, capacity, and latency of 5G over its predecessor. It will also discuss the implications of this upgrade for consumers and businesses.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https://www.verizon.com/about/our-company/how-5g-works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 Future of 5G</a:t>
            </a:r>
          </a:p>
        </p:txBody>
      </p:sp>
      <p:sp>
        <p:nvSpPr>
          <p:cNvPr id="3" name="Content Placeholder 2"/>
          <p:cNvSpPr>
            <a:spLocks noGrp="1"/>
          </p:cNvSpPr>
          <p:nvPr>
            <p:ph idx="1"/>
          </p:nvPr>
        </p:nvSpPr>
        <p:spPr/>
        <p:txBody>
          <a:bodyPr/>
          <a:lstStyle/>
          <a:p>
            <a:r>
              <a:rPr b="1" sz="1800"/>
              <a:t>This slide will speculate on the future implications of 5G technology, including its role in enabling the Internet of Things (IoT), smart infrastructure, and advanced communication systems. It will discuss the potential for further innovation and growth in the 5G ecosystem.</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https://www.qualcomm.com/invention/5g/what-is-5g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