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COMPUTING</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Artificial Intelligence and Machine Learning</a:t>
            </a:r>
          </a:p>
        </p:txBody>
      </p:sp>
      <p:sp>
        <p:nvSpPr>
          <p:cNvPr id="3" name="Content Placeholder 2"/>
          <p:cNvSpPr>
            <a:spLocks noGrp="1"/>
          </p:cNvSpPr>
          <p:nvPr>
            <p:ph idx="1"/>
          </p:nvPr>
        </p:nvSpPr>
        <p:spPr/>
        <p:txBody>
          <a:bodyPr/>
          <a:lstStyle/>
          <a:p>
            <a:r>
              <a:rPr b="1" sz="1800"/>
              <a:t>Artificial intelligence (AI) is the simulation of human intelligence processes by machines. Machine learning is a subset of AI that enables computers to learn from data and improve over time.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https://www.ibm.com/cloud/learn/machine-learning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Ethical and Social Implications of Computing</a:t>
            </a:r>
          </a:p>
        </p:txBody>
      </p:sp>
      <p:sp>
        <p:nvSpPr>
          <p:cNvPr id="3" name="Content Placeholder 2"/>
          <p:cNvSpPr>
            <a:spLocks noGrp="1"/>
          </p:cNvSpPr>
          <p:nvPr>
            <p:ph idx="1"/>
          </p:nvPr>
        </p:nvSpPr>
        <p:spPr/>
        <p:txBody>
          <a:bodyPr/>
          <a:lstStyle/>
          <a:p>
            <a:r>
              <a:rPr b="1" sz="1800"/>
              <a:t>Computing raises ethical questions about privacy, security, and bias. It also has social implications on employment, education, and human interaction.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https://www.researchgate.net/publication/299032896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Computing</a:t>
            </a:r>
          </a:p>
        </p:txBody>
      </p:sp>
      <p:sp>
        <p:nvSpPr>
          <p:cNvPr id="3" name="Content Placeholder 2"/>
          <p:cNvSpPr>
            <a:spLocks noGrp="1"/>
          </p:cNvSpPr>
          <p:nvPr>
            <p:ph idx="1"/>
          </p:nvPr>
        </p:nvSpPr>
        <p:spPr/>
        <p:txBody>
          <a:bodyPr/>
          <a:lstStyle/>
          <a:p>
            <a:r>
              <a:rPr b="1" sz="1800"/>
              <a:t>Computing is the process of using technology to process information. It includes a wide range of topics such as hardware, software, algorithms, and data.</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https://www.britannica.com/technology/computer-science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Computing Devices</a:t>
            </a:r>
          </a:p>
        </p:txBody>
      </p:sp>
      <p:sp>
        <p:nvSpPr>
          <p:cNvPr id="3" name="Content Placeholder 2"/>
          <p:cNvSpPr>
            <a:spLocks noGrp="1"/>
          </p:cNvSpPr>
          <p:nvPr>
            <p:ph idx="1"/>
          </p:nvPr>
        </p:nvSpPr>
        <p:spPr/>
        <p:txBody>
          <a:bodyPr/>
          <a:lstStyle/>
          <a:p>
            <a:r>
              <a:rPr b="1" sz="1800"/>
              <a:t>There are various types of computing devices such as desktop computers, laptops, tablets, and smartphones. Each has its own features and capabilities.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https://www.webopedia.com/TERM/C/computing.html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of Computing</a:t>
            </a:r>
          </a:p>
        </p:txBody>
      </p:sp>
      <p:sp>
        <p:nvSpPr>
          <p:cNvPr id="3" name="Content Placeholder 2"/>
          <p:cNvSpPr>
            <a:spLocks noGrp="1"/>
          </p:cNvSpPr>
          <p:nvPr>
            <p:ph idx="1"/>
          </p:nvPr>
        </p:nvSpPr>
        <p:spPr/>
        <p:txBody>
          <a:bodyPr/>
          <a:lstStyle/>
          <a:p>
            <a:r>
              <a:rPr b="1" sz="1800"/>
              <a:t>The history of computing dates back to ancient times with the invention of tools like the abacus. The modern era of computing began in the 20th century with the development of digital computers.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https://www.computerhistory.org/timeline/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Computer Hardware</a:t>
            </a:r>
          </a:p>
        </p:txBody>
      </p:sp>
      <p:sp>
        <p:nvSpPr>
          <p:cNvPr id="3" name="Content Placeholder 2"/>
          <p:cNvSpPr>
            <a:spLocks noGrp="1"/>
          </p:cNvSpPr>
          <p:nvPr>
            <p:ph idx="1"/>
          </p:nvPr>
        </p:nvSpPr>
        <p:spPr/>
        <p:txBody>
          <a:bodyPr/>
          <a:lstStyle/>
          <a:p>
            <a:r>
              <a:rPr b="1" sz="1800"/>
              <a:t>Computer hardware refers to the physical components of a computer system such as the processor, memory, storage devices, and input/output devices.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https://www.techopedia.com/definition/28/hardware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and Operating Systems</a:t>
            </a:r>
          </a:p>
        </p:txBody>
      </p:sp>
      <p:sp>
        <p:nvSpPr>
          <p:cNvPr id="3" name="Content Placeholder 2"/>
          <p:cNvSpPr>
            <a:spLocks noGrp="1"/>
          </p:cNvSpPr>
          <p:nvPr>
            <p:ph idx="1"/>
          </p:nvPr>
        </p:nvSpPr>
        <p:spPr/>
        <p:txBody>
          <a:bodyPr/>
          <a:lstStyle/>
          <a:p>
            <a:r>
              <a:rPr b="1" sz="1800"/>
              <a:t>Software is the programs and applications that run on a computer. An operating system is essential software that manages hardware resources and provides a user interface.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https://www.computerhope.com/jargon/s/software.htm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and Algorithms</a:t>
            </a:r>
          </a:p>
        </p:txBody>
      </p:sp>
      <p:sp>
        <p:nvSpPr>
          <p:cNvPr id="3" name="Content Placeholder 2"/>
          <p:cNvSpPr>
            <a:spLocks noGrp="1"/>
          </p:cNvSpPr>
          <p:nvPr>
            <p:ph idx="1"/>
          </p:nvPr>
        </p:nvSpPr>
        <p:spPr/>
        <p:txBody>
          <a:bodyPr/>
          <a:lstStyle/>
          <a:p>
            <a:r>
              <a:rPr b="1" sz="1800"/>
              <a:t>Data is information processed by a computer. Algorithms are step-by-step procedures for solving problems and performing calculations.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https://www.investopedia.com/terms/a/algorithm.asp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Networks and Internet</a:t>
            </a:r>
          </a:p>
        </p:txBody>
      </p:sp>
      <p:sp>
        <p:nvSpPr>
          <p:cNvPr id="3" name="Content Placeholder 2"/>
          <p:cNvSpPr>
            <a:spLocks noGrp="1"/>
          </p:cNvSpPr>
          <p:nvPr>
            <p:ph idx="1"/>
          </p:nvPr>
        </p:nvSpPr>
        <p:spPr/>
        <p:txBody>
          <a:bodyPr/>
          <a:lstStyle/>
          <a:p>
            <a:r>
              <a:rPr b="1" sz="1800"/>
              <a:t>Networks allow computers to communicate and share resources. The Internet is a global network of interconnected computers that enables communication and access to information.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https://www.explainthatstuff.com/how-computer-networks-work.html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 and Privacy</a:t>
            </a:r>
          </a:p>
        </p:txBody>
      </p:sp>
      <p:sp>
        <p:nvSpPr>
          <p:cNvPr id="3" name="Content Placeholder 2"/>
          <p:cNvSpPr>
            <a:spLocks noGrp="1"/>
          </p:cNvSpPr>
          <p:nvPr>
            <p:ph idx="1"/>
          </p:nvPr>
        </p:nvSpPr>
        <p:spPr/>
        <p:txBody>
          <a:bodyPr/>
          <a:lstStyle/>
          <a:p>
            <a:r>
              <a:rPr b="1" sz="1800"/>
              <a:t>Cybersecurity is the practice of protecting computer systems and networks from malicious attacks. Privacy concerns the protection of personal information and data.</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- 1. https://us-cert.cisa.gov/ncas/tips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