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Conservation of Jade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Due to over-mining and illegal trade, certain types of jade are facing conservation issues. Efforts are being made to protect jade resources and promote sustainable practices.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World Wildlife Fund, Environmental Investigation Agency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Jade holds a special place in history and culture, symbolizing beauty, longevity, and prosperity. It remains a sought-after gemstone with deep spiritual and symbolic meanings.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GIA Newsroom, Encyclopaedia Britannica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Jade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Jade is a precious green stone that has been highly valued for thousands of years. It is often associated with beauty, purity, and longevity.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Smithsonian National Museum of Natural History, Gemological Institute of America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History of Jade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Jade has a long and rich history, particularly in Chinese culture where it was considered the 'imperial gem'. It has been used for jewelry, decorations, and ceremonial purposes.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Metropolitan Museum of Art, British Museum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Types of Jade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two main types of jade: nephrite and jadeite. Nephrite is more common and is known for its toughness, while jadeite is rarer and comes in a wider range of colors.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Gemological Institute of America, Burke Museum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Symbolism of Jade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Jade is often seen as a symbol of good luck, prosperity, and harmony. It is believed to have protective properties and bring balance to the wearer.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Chinese Art Symbols, Smithsonian Asian Pacific Americans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Cultural Significance of Jade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 many Asian cultures, jade is highly revered and is often passed down through generations as a family heirloom. It is also used in traditional medicine and rituals.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Asian Art Museum, National Palace Museum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Mining and Processing of Jade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Jade is primarily mined in countries such as Myanmar, China, and Guatemala. It is a labor-intensive process to extract and shape the stone into various forms.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International Colored Gemstone Association, Mining 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Jade in Modern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Today, jade continues to be popular in jewelry and decorative arts. It is also increasingly recognized for its environmental and spiritual benefits.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Jade Market Insights, World Journal of 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Jade Market and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 demand for high-quality jade has driven up prices, particularly in China where it is considered a status symbol. Artifacts made from jade can fetch high prices at auctions.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New York Times, Christie's Auction House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