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LAMBORGINI</a:t>
            </a:r>
          </a:p>
        </p:txBody>
      </p:sp>
      <p:sp>
        <p:nvSpPr>
          <p:cNvPr id="3" name="Subtitle 2"/>
          <p:cNvSpPr>
            <a:spLocks noGrp="1"/>
          </p:cNvSpPr>
          <p:nvPr>
            <p:ph type="subTitle" idx="1"/>
          </p:nvPr>
        </p:nvSpPr>
        <p:spPr/>
        <p:txBody>
          <a:bodyPr/>
          <a:lstStyle/>
          <a:p>
            <a:r>
              <a:t>Generated by AI</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of Lamborghini</a:t>
            </a:r>
          </a:p>
        </p:txBody>
      </p:sp>
      <p:sp>
        <p:nvSpPr>
          <p:cNvPr id="3" name="Content Placeholder 2"/>
          <p:cNvSpPr>
            <a:spLocks noGrp="1"/>
          </p:cNvSpPr>
          <p:nvPr>
            <p:ph idx="1"/>
          </p:nvPr>
        </p:nvSpPr>
        <p:spPr/>
        <p:txBody>
          <a:bodyPr/>
          <a:lstStyle/>
          <a:p>
            <a:r>
              <a:rPr b="1" sz="1800"/>
              <a:t>Lamborghini is embracing electrification and sustainability with models like the Sian and Terzo Millennio. The company aims to continue pushing boundaries and setting new standards in the automotive industry.</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https://www.evo.co.uk/lamborghini</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rPr b="1" sz="1800"/>
              <a:t>Lamborghini is more than just a car manufacturer, it is a symbol of passion, performance, and innovation. With a rich history and an exciting future ahead, Lamborghini continues to captivate car enthusiasts worldwide.</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https://www.forbes.com/lamborghini-history/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Lamborghini</a:t>
            </a:r>
          </a:p>
        </p:txBody>
      </p:sp>
      <p:sp>
        <p:nvSpPr>
          <p:cNvPr id="3" name="Content Placeholder 2"/>
          <p:cNvSpPr>
            <a:spLocks noGrp="1"/>
          </p:cNvSpPr>
          <p:nvPr>
            <p:ph idx="1"/>
          </p:nvPr>
        </p:nvSpPr>
        <p:spPr/>
        <p:txBody>
          <a:bodyPr/>
          <a:lstStyle/>
          <a:p>
            <a:r>
              <a:rPr b="1" sz="1800"/>
              <a:t>Lamborghini is an Italian luxury sports car manufacturer founded in 1963. It is known for its sleek and powerful vehicles that are a symbol of status and performance.</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https://www.lamborghini.com/en-en/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History of Lamborghini</a:t>
            </a:r>
          </a:p>
        </p:txBody>
      </p:sp>
      <p:sp>
        <p:nvSpPr>
          <p:cNvPr id="3" name="Content Placeholder 2"/>
          <p:cNvSpPr>
            <a:spLocks noGrp="1"/>
          </p:cNvSpPr>
          <p:nvPr>
            <p:ph idx="1"/>
          </p:nvPr>
        </p:nvSpPr>
        <p:spPr/>
        <p:txBody>
          <a:bodyPr/>
          <a:lstStyle/>
          <a:p>
            <a:r>
              <a:rPr b="1" sz="1800"/>
              <a:t>Ferruccio Lamborghini, a successful businessman, founded Lamborghini with the aim of competing with Ferrari. The company gained fame with models like the Miura, Countach, and Aventador.</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https://en.wikipedia.org/wiki/Lamborghini</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Lamborghini Models</a:t>
            </a:r>
          </a:p>
        </p:txBody>
      </p:sp>
      <p:sp>
        <p:nvSpPr>
          <p:cNvPr id="3" name="Content Placeholder 2"/>
          <p:cNvSpPr>
            <a:spLocks noGrp="1"/>
          </p:cNvSpPr>
          <p:nvPr>
            <p:ph idx="1"/>
          </p:nvPr>
        </p:nvSpPr>
        <p:spPr/>
        <p:txBody>
          <a:bodyPr/>
          <a:lstStyle/>
          <a:p>
            <a:r>
              <a:rPr b="1" sz="1800"/>
              <a:t>Lamborghini offers a range of models including the Huracan, Urus, and Sian. Each model is unique in terms of design, performance, and exclusivity.</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https://www.motortrend.com/news/2021-lamborghini-models-buyers-guide/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Design and Technology</a:t>
            </a:r>
          </a:p>
        </p:txBody>
      </p:sp>
      <p:sp>
        <p:nvSpPr>
          <p:cNvPr id="3" name="Content Placeholder 2"/>
          <p:cNvSpPr>
            <a:spLocks noGrp="1"/>
          </p:cNvSpPr>
          <p:nvPr>
            <p:ph idx="1"/>
          </p:nvPr>
        </p:nvSpPr>
        <p:spPr/>
        <p:txBody>
          <a:bodyPr/>
          <a:lstStyle/>
          <a:p>
            <a:r>
              <a:rPr b="1" sz="1800"/>
              <a:t>Lamborghini cars are known for their futuristic design and advanced technology. Features like carbon fiber construction, active aerodynamics, and powerful engines set them apart from competitors.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https://www.nationalgeographic.com/science/article/lamborghini-engineering-technology-supercar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Performance and Speed</a:t>
            </a:r>
          </a:p>
        </p:txBody>
      </p:sp>
      <p:sp>
        <p:nvSpPr>
          <p:cNvPr id="3" name="Content Placeholder 2"/>
          <p:cNvSpPr>
            <a:spLocks noGrp="1"/>
          </p:cNvSpPr>
          <p:nvPr>
            <p:ph idx="1"/>
          </p:nvPr>
        </p:nvSpPr>
        <p:spPr/>
        <p:txBody>
          <a:bodyPr/>
          <a:lstStyle/>
          <a:p>
            <a:r>
              <a:rPr b="1" sz="1800"/>
              <a:t>Lamborghini cars are built for speed and performance. The top speeds of models like the Aventador and Centenario exceed 200 mph, making them some of the fastest production cars in the world.</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https://www.caranddriver.com/lamborghini</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Lamborghini in Pop Culture</a:t>
            </a:r>
          </a:p>
        </p:txBody>
      </p:sp>
      <p:sp>
        <p:nvSpPr>
          <p:cNvPr id="3" name="Content Placeholder 2"/>
          <p:cNvSpPr>
            <a:spLocks noGrp="1"/>
          </p:cNvSpPr>
          <p:nvPr>
            <p:ph idx="1"/>
          </p:nvPr>
        </p:nvSpPr>
        <p:spPr/>
        <p:txBody>
          <a:bodyPr/>
          <a:lstStyle/>
          <a:p>
            <a:r>
              <a:rPr b="1" sz="1800"/>
              <a:t>Lamborghini has featured in numerous movies, music videos, and pop culture references. Its iconic logo and distinct design have made it a symbol of luxury and power.</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https://www.hollywoodreporter.com/news/cinema/golden-globes-2020-truth-behind-lamborghini-logo-appearing-film-1271967/</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Lamborghini Racing Heritage</a:t>
            </a:r>
          </a:p>
        </p:txBody>
      </p:sp>
      <p:sp>
        <p:nvSpPr>
          <p:cNvPr id="3" name="Content Placeholder 2"/>
          <p:cNvSpPr>
            <a:spLocks noGrp="1"/>
          </p:cNvSpPr>
          <p:nvPr>
            <p:ph idx="1"/>
          </p:nvPr>
        </p:nvSpPr>
        <p:spPr/>
        <p:txBody>
          <a:bodyPr/>
          <a:lstStyle/>
          <a:p>
            <a:r>
              <a:rPr b="1" sz="1800"/>
              <a:t>Lamborghini has a strong presence in motorsports with models like the Huracan GT3. The company has participated in events like the 24 Hours of Le Mans, showcasing its racing capabilities.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https://www.autosport.com/gt/news/lamborghini-announces-plan-to-race-in/6248991/</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Lamborghini Ownership Experience</a:t>
            </a:r>
          </a:p>
        </p:txBody>
      </p:sp>
      <p:sp>
        <p:nvSpPr>
          <p:cNvPr id="3" name="Content Placeholder 2"/>
          <p:cNvSpPr>
            <a:spLocks noGrp="1"/>
          </p:cNvSpPr>
          <p:nvPr>
            <p:ph idx="1"/>
          </p:nvPr>
        </p:nvSpPr>
        <p:spPr/>
        <p:txBody>
          <a:bodyPr/>
          <a:lstStyle/>
          <a:p>
            <a:r>
              <a:rPr b="1" sz="1800"/>
              <a:t>Owning a Lamborghini is not just about the car, but also about the lifestyle and community that comes with it. Events like the Lamborghini Club America rallies bring owners together to celebrate their passion for the brand.</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https://www.lamborghiniclubamerica.com/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