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Case Studies on NGN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Case studies of successful NGN implementations in telecommunications, healthcare, and public services sectors demonstrate the impact and benefits of NGN.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https://www.sciencedirect.com/science/article/pii/S2212017312000101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NGN is revolutionizing the way communication networks operate, offering advanced capabilities and services that cater to the digital transformation of industries and society.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https://ieeexplore.ieee.org/document/7334279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NGN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NGN stands for Next Generation Network, which is a packet-based network that enables multiple types of traffic such as voice, video, and data to be transported over a single network infrastructure.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https://www.techopedia.com/definition/4738/next-generation-network-ngn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Evolution of NGN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NGN evolved from traditional PSTN (Public Switched Telephone Network) to support modern communication technologies and services.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https://www.researchgate.net/publication/253697150_Next-Generation_Network_Architectures_for_Services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Key Features of NGN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NGN features include IP-based communication, Quality of Service (QoS), scalability, and flexibility to support various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https://www.sciencedirect.com/science/article/pii/S2212017312000101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NGN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NGN architecture consists of core network, access network, and service layer, all interconnected to provide end-to-end communication services.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https://courses.engineering.ucdavis.edu/eec180e/dl/02-ucd-2006b-eece180e-lect18-ngn-architectures.pdf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Benefits of NGN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NGN offers improved efficiency, cost savings, enhanced multimedia services, and better user experience compared to traditional networks.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https://ieeexplore.ieee.org/document/7334279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NGN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NGN standards are developed by international organizations such as ITU-T to ensure interoperability and global adoption of NGN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https://www.itu.int/en/ITU-T/ngn/Pages/default.aspx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NGN Deployment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Challenges in deploying NGN include network security, regulatory issues, interoperability, and transitioning from legacy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https://www.sciencedirect.com/science/article/pii/S2212017312000101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NGN 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Future trends in NGN include 5G integration, Internet of Things (IoT) connectivity, virtualization, and edge computing for enhanced services.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https://www.researchgate.net/publication/340003475_NGN_Migration_to_5G_Technology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