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Python in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Python is widely used in industry for tasks such as web development, data analysis, machine learning, automation, and more.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https://www.techradar.com/best/best-uses-for-python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Python is a versatile and powerful programming language with a large community of developers and plenty of resources for learning and development.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https://www.learnpython.org/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Introduction 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Python is a high-level programming language known for its simplicity and readability. It is widely used in various fields such as web development, data science, and automation.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https://www.python.org/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Python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Python uses indentation to define code blocks and is dynamically typed. It supports both procedural and object-oriented programming paradigms.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https://realpython.com/python-beginner-tips/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Data Types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Python supports multiple data types such as integers, floats, strings, lists, tuples, dictionaries, and sets.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https://docs.python.org/3/library/stdtypes.html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Control Flow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Python uses if-elif-else statements for conditional execution and for loops, while loops for repetitive tasks.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https://docs.python.org/3/tutorial/controlflow.html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Functions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Functions in Python are defined using the 'def' keyword and can return values using the 'return' statement.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https://www.w3schools.com/python/python_functions.asp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Python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Python has a rich ecosystem of libraries such as NumPy, pandas, matplotlib for data analysis, scikit-learn for machine learning, and Flask for web development.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https://numpy.org/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File Handling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Python provides built-in functions to read from and write to files, making it easy to work with external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https://realpython.com/read-write-files-python/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Error Handling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Python uses try-except blocks to handle exceptions and prevent programs from crashing when errors occur.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https://docs.python.org/3/tutorial/errors.html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