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Challenges in Quantum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Current challenges faced in advancing quantum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https://www.azom.com/article.aspx?ArticleID=20176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Future of Quantum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Predictions for the future of quantum technology and research.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https://www.nature.com/articles/nature04117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Quantum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Definition of quantum mechanics and its principles.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https://www.britannica.com/science/quantum-mechanics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History of Quantum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Key milestones in the development of quantum theory.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https://en.wikipedia.org/wiki/History_of_quantum_mechanics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Quantum Superposition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quantum superposition and its implications.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https://www.explainthatstuff.com/quantum-mechanics.html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Quantum Entanglement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Definition of quantum entanglement and its use in quantum computing.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https://physicsworld.com/a/what-is-quantum-entanglement/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Quantum Tunneling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quantum tunneling and its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https://www.sciencedaily.com/terms/quantum_tunneling.htm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Overview of quantum computing and its potential impact on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https://www.ibm.com/quantum-computing/what-is-quantum-computing/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Quantum Teleportation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Explanation of quantum teleportation and its current research.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https://www.scientificamerican.com/article/how-quantum-teleportation-works/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Quantum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Various applications of quantum mechanics in different fields.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https://www.sciencedaily.com/terms/quantum_mechanics.htm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