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SCIENCE</a:t>
            </a:r>
          </a:p>
        </p:txBody>
      </p:sp>
      <p:sp>
        <p:nvSpPr>
          <p:cNvPr id="3" name="Subtitle 2"/>
          <p:cNvSpPr>
            <a:spLocks noGrp="1"/>
          </p:cNvSpPr>
          <p:nvPr>
            <p:ph type="subTitle" idx="1"/>
          </p:nvPr>
        </p:nvSpPr>
        <p:spPr/>
        <p:txBody>
          <a:bodyPr/>
          <a:lstStyle/>
          <a:p>
            <a:r>
              <a:t>Generated by AI</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rPr b="1" sz="1800"/>
              <a:t>Science is a vital and dynamic field that shapes our world in countless ways. By fostering curiosity, critical thinking, and innovation, we can continue to push the boundaries of knowledge and make valuable contributions to society.</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17, Source 18</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Science</a:t>
            </a:r>
          </a:p>
        </p:txBody>
      </p:sp>
      <p:sp>
        <p:nvSpPr>
          <p:cNvPr id="3" name="Content Placeholder 2"/>
          <p:cNvSpPr>
            <a:spLocks noGrp="1"/>
          </p:cNvSpPr>
          <p:nvPr>
            <p:ph idx="1"/>
          </p:nvPr>
        </p:nvSpPr>
        <p:spPr/>
        <p:txBody>
          <a:bodyPr/>
          <a:lstStyle/>
          <a:p>
            <a:r>
              <a:rPr b="1" sz="1800"/>
              <a:t>Science is the systematic study of the structure and behavior of the physical and natural world through observation and experiment. It encompasses various fields such as physics, chemistry, biology, and more.</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1, Source 2</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Scientific Method</a:t>
            </a:r>
          </a:p>
        </p:txBody>
      </p:sp>
      <p:sp>
        <p:nvSpPr>
          <p:cNvPr id="3" name="Content Placeholder 2"/>
          <p:cNvSpPr>
            <a:spLocks noGrp="1"/>
          </p:cNvSpPr>
          <p:nvPr>
            <p:ph idx="1"/>
          </p:nvPr>
        </p:nvSpPr>
        <p:spPr/>
        <p:txBody>
          <a:bodyPr/>
          <a:lstStyle/>
          <a:p>
            <a:r>
              <a:rPr b="1" sz="1800"/>
              <a:t>The scientific method is a systematic approach to research that involves formulating a hypothesis, conducting experiments, collecting data, and drawing conclusions. It is the foundation of modern scientific inquiry.</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3, Source 4</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Branches of Science</a:t>
            </a:r>
          </a:p>
        </p:txBody>
      </p:sp>
      <p:sp>
        <p:nvSpPr>
          <p:cNvPr id="3" name="Content Placeholder 2"/>
          <p:cNvSpPr>
            <a:spLocks noGrp="1"/>
          </p:cNvSpPr>
          <p:nvPr>
            <p:ph idx="1"/>
          </p:nvPr>
        </p:nvSpPr>
        <p:spPr/>
        <p:txBody>
          <a:bodyPr/>
          <a:lstStyle/>
          <a:p>
            <a:r>
              <a:rPr b="1" sz="1800"/>
              <a:t>Science is divided into many branches such as physical science, life science, earth science, and social science. Each branch focuses on different aspects of the world and contributes to our understanding of the universe.</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5, Source 6</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Role of Science in Society</a:t>
            </a:r>
          </a:p>
        </p:txBody>
      </p:sp>
      <p:sp>
        <p:nvSpPr>
          <p:cNvPr id="3" name="Content Placeholder 2"/>
          <p:cNvSpPr>
            <a:spLocks noGrp="1"/>
          </p:cNvSpPr>
          <p:nvPr>
            <p:ph idx="1"/>
          </p:nvPr>
        </p:nvSpPr>
        <p:spPr/>
        <p:txBody>
          <a:bodyPr/>
          <a:lstStyle/>
          <a:p>
            <a:r>
              <a:rPr b="1" sz="1800"/>
              <a:t>Science plays a crucial role in society by helping us understand the world around us, solving complex problems, and improving our quality of life. It also drives innovation and technological advancement.</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7, Source 8</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Famous Scientists and Their Contributions</a:t>
            </a:r>
          </a:p>
        </p:txBody>
      </p:sp>
      <p:sp>
        <p:nvSpPr>
          <p:cNvPr id="3" name="Content Placeholder 2"/>
          <p:cNvSpPr>
            <a:spLocks noGrp="1"/>
          </p:cNvSpPr>
          <p:nvPr>
            <p:ph idx="1"/>
          </p:nvPr>
        </p:nvSpPr>
        <p:spPr/>
        <p:txBody>
          <a:bodyPr/>
          <a:lstStyle/>
          <a:p>
            <a:r>
              <a:rPr b="1" sz="1800"/>
              <a:t>Throughout history, many scientists have made significant contributions to the field of science. Examples include Isaac Newton, Marie Curie, Albert Einstein, and more. Their discoveries have shaped the way we view the world.</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9, Source 10</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Current Trends in Science</a:t>
            </a:r>
          </a:p>
        </p:txBody>
      </p:sp>
      <p:sp>
        <p:nvSpPr>
          <p:cNvPr id="3" name="Content Placeholder 2"/>
          <p:cNvSpPr>
            <a:spLocks noGrp="1"/>
          </p:cNvSpPr>
          <p:nvPr>
            <p:ph idx="1"/>
          </p:nvPr>
        </p:nvSpPr>
        <p:spPr/>
        <p:txBody>
          <a:bodyPr/>
          <a:lstStyle/>
          <a:p>
            <a:r>
              <a:rPr b="1" sz="1800"/>
              <a:t>Science is constantly evolving, with new discoveries and advancements being made every day. Some current trends in science include AI and machine learning, CRISPR gene editing, and renewable energy technologies.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11, Source 12</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in Science</a:t>
            </a:r>
          </a:p>
        </p:txBody>
      </p:sp>
      <p:sp>
        <p:nvSpPr>
          <p:cNvPr id="3" name="Content Placeholder 2"/>
          <p:cNvSpPr>
            <a:spLocks noGrp="1"/>
          </p:cNvSpPr>
          <p:nvPr>
            <p:ph idx="1"/>
          </p:nvPr>
        </p:nvSpPr>
        <p:spPr/>
        <p:txBody>
          <a:bodyPr/>
          <a:lstStyle/>
          <a:p>
            <a:r>
              <a:rPr b="1" sz="1800"/>
              <a:t>Despite its progress, science faces various challenges such as funding constraints, ethical dilemmas, and skepticism. Overcoming these challenges is crucial to the continued advancement of scientific research.</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13, Source 14</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Future of Science</a:t>
            </a:r>
          </a:p>
        </p:txBody>
      </p:sp>
      <p:sp>
        <p:nvSpPr>
          <p:cNvPr id="3" name="Content Placeholder 2"/>
          <p:cNvSpPr>
            <a:spLocks noGrp="1"/>
          </p:cNvSpPr>
          <p:nvPr>
            <p:ph idx="1"/>
          </p:nvPr>
        </p:nvSpPr>
        <p:spPr/>
        <p:txBody>
          <a:bodyPr/>
          <a:lstStyle/>
          <a:p>
            <a:r>
              <a:rPr b="1" sz="1800"/>
              <a:t>The future of science holds great promise with new technologies and interdisciplinary collaborations. Scientists are working towards solving pressing global issues and expanding our understanding of the universe.</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15, Source 16</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