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WAVEFORM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Challenges in Waveform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Waveform processing faces challenges such as noise interference, signal distortion, and data loss. Advanced algorithms and signal processing techniques are developed to overcome these challenges.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Jones, Peter. 'Challenges in Signal Processing.' 2019. www.example.com/challenges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Waveform analysis and processing are crucial in various fields for understanding and manipulating signals. It plays a significant role in modern technology and continues to evolve with advancements in signal processing techniques.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Michael. 'Future Trends in Waveform Analysis.' 2022. www.example.com/future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Waveform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Waveform is a graphical representation of a signal as it varies with time. It is commonly used in various fields such as telecommunications, music, and engineering to analyze and manipulate signals.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John. 'Understanding Waveforms.' 2020. www.example.com/waveforms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Waveforms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different types of waveforms including sine wave, square wave, triangular wave, and sawtooth wave. Each type has unique characteristics and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Johnson, Sarah. 'Classification of Waveforms.' 2018. www.example.com/classification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Properties of Waveforms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Waveforms have properties such as amplitude, frequency, and phase. These properties describe the behavior of the signal and can be measured and analyzed.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Michael. 'Waveform Analysis Techniques.' 2019. www.example.com/analysis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Applications of Waveforms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Waveforms are used in various applications such as audio signal processing, data transmission, and medical imaging. They play a crucial role in understanding and interpreting signals.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Davis, Lisa. 'Practical Uses of Waveforms.' 2021. www.example.com/applications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Waveform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Waveforms can be represented in time domain or frequency domain. Time domain representation shows how the signal changes over time, while frequency domain representation reveals the signal's frequency content.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Williams, Robert. 'Time vs. Frequency Domain Analysis.' 2017. www.example.com/analysis2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Waveform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Sampling is a process of converting a continuous waveform into a discrete signal. It is essential in digital signal processing to capture and analyze waveforms accurately.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Emily. 'Introduction to Signal Sampling.' 2016. www.example.com/sampling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Waveform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Different techniques such as Fourier transform, wavelet transform, and spectrogram analysis are used to analyze waveforms and extract meaningful information from signals.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Lee, David. 'Advanced Waveform Analysis.' 2020. www.example.com/analysis3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Waveform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Waveform synthesis is the process of generating waveforms artificially to produce desired sounds or signals. It involves mathematical algorithms and sound synthesis techniques.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Thomas, Jennifer. 'Introduction to Sound Synthesis.' 2018. www.example.com/synthesis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