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MACHINE LEARNING</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rPr b="1" sz="1800"/>
              <a:t>Any questions?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b="1" sz="1800"/>
              <a:t>Thank you for your attention!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Machine Learning</a:t>
            </a:r>
          </a:p>
        </p:txBody>
      </p:sp>
      <p:sp>
        <p:nvSpPr>
          <p:cNvPr id="3" name="Content Placeholder 2"/>
          <p:cNvSpPr>
            <a:spLocks noGrp="1"/>
          </p:cNvSpPr>
          <p:nvPr>
            <p:ph idx="1"/>
          </p:nvPr>
        </p:nvSpPr>
        <p:spPr/>
        <p:txBody>
          <a:bodyPr/>
          <a:lstStyle/>
          <a:p>
            <a:r>
              <a:rPr b="1" sz="1800"/>
              <a:t>Machine learning is a field of artificial intelligence that allows computers to learn from data and make predictions or decisions without being explicitly programmed. It involves algorithms that improve their performance over time as they are exposed to more data.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Mitchell, Tom M. (1997). Machine Learning. McGraw Hill.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Machine Learning</a:t>
            </a:r>
          </a:p>
        </p:txBody>
      </p:sp>
      <p:sp>
        <p:nvSpPr>
          <p:cNvPr id="3" name="Content Placeholder 2"/>
          <p:cNvSpPr>
            <a:spLocks noGrp="1"/>
          </p:cNvSpPr>
          <p:nvPr>
            <p:ph idx="1"/>
          </p:nvPr>
        </p:nvSpPr>
        <p:spPr/>
        <p:txBody>
          <a:bodyPr/>
          <a:lstStyle/>
          <a:p>
            <a:r>
              <a:rPr b="1" sz="1800"/>
              <a:t>There are three main types of machine learning: supervised learning, unsupervised learning, and reinforcement learning. Supervised learning involves training a model on labeled data, unsupervised learning involves finding patterns in unlabeled data, and reinforcement learning involves learning through trial and error.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Bishop, Christopher M. (2006). Pattern Recognition and Machine Learning. Springer.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Machine Learning</a:t>
            </a:r>
          </a:p>
        </p:txBody>
      </p:sp>
      <p:sp>
        <p:nvSpPr>
          <p:cNvPr id="3" name="Content Placeholder 2"/>
          <p:cNvSpPr>
            <a:spLocks noGrp="1"/>
          </p:cNvSpPr>
          <p:nvPr>
            <p:ph idx="1"/>
          </p:nvPr>
        </p:nvSpPr>
        <p:spPr/>
        <p:txBody>
          <a:bodyPr/>
          <a:lstStyle/>
          <a:p>
            <a:r>
              <a:rPr b="1" sz="1800"/>
              <a:t>Machine learning is used in various industries such as healthcare, finance, marketing, and transportation. It is used for tasks like image recognition, natural language processing, recommendation systems, and autonomous vehicles.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Murphy, Kevin P. (2012). Machine Learning: A Probabilistic Perspective. MIT Press.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 Algorithms</a:t>
            </a:r>
          </a:p>
        </p:txBody>
      </p:sp>
      <p:sp>
        <p:nvSpPr>
          <p:cNvPr id="3" name="Content Placeholder 2"/>
          <p:cNvSpPr>
            <a:spLocks noGrp="1"/>
          </p:cNvSpPr>
          <p:nvPr>
            <p:ph idx="1"/>
          </p:nvPr>
        </p:nvSpPr>
        <p:spPr/>
        <p:txBody>
          <a:bodyPr/>
          <a:lstStyle/>
          <a:p>
            <a:r>
              <a:rPr b="1" sz="1800"/>
              <a:t>There are many machine learning algorithms such as decision trees, support vector machines, neural networks, and k-nearest neighbors. Each algorithm has its own strengths and weaknesses and is suitable for different types of problems.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Hastie, Trevor., Tibshirani, Robert., Friedman, Jerome. (2009). The Elements of Statistical Learning. Springer.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Machine Learning</a:t>
            </a:r>
          </a:p>
        </p:txBody>
      </p:sp>
      <p:sp>
        <p:nvSpPr>
          <p:cNvPr id="3" name="Content Placeholder 2"/>
          <p:cNvSpPr>
            <a:spLocks noGrp="1"/>
          </p:cNvSpPr>
          <p:nvPr>
            <p:ph idx="1"/>
          </p:nvPr>
        </p:nvSpPr>
        <p:spPr/>
        <p:txBody>
          <a:bodyPr/>
          <a:lstStyle/>
          <a:p>
            <a:r>
              <a:rPr b="1" sz="1800"/>
              <a:t>Some challenges in machine learning include overfitting, underfitting, data quality, interpretability, and scalability. These challenges need to be addressed to build reliable and accurate machine learning models.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Goodfellow, Ian., Bengio, Yoshua., Courville, Aaron. (2016). Deep Learning. MIT Press.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 Ethics</a:t>
            </a:r>
          </a:p>
        </p:txBody>
      </p:sp>
      <p:sp>
        <p:nvSpPr>
          <p:cNvPr id="3" name="Content Placeholder 2"/>
          <p:cNvSpPr>
            <a:spLocks noGrp="1"/>
          </p:cNvSpPr>
          <p:nvPr>
            <p:ph idx="1"/>
          </p:nvPr>
        </p:nvSpPr>
        <p:spPr/>
        <p:txBody>
          <a:bodyPr/>
          <a:lstStyle/>
          <a:p>
            <a:r>
              <a:rPr b="1" sz="1800"/>
              <a:t>Ethical considerations in machine learning include issues such as bias, fairness, transparency, and accountability. It is important to ensure that machine learning systems are designed and deployed responsibly.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Jobin, Anna., Ienca, Marcello., Vayena, Effy. (2019). The Ethics of Artificial Intelligence: An Overview.</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Machine Learning</a:t>
            </a:r>
          </a:p>
        </p:txBody>
      </p:sp>
      <p:sp>
        <p:nvSpPr>
          <p:cNvPr id="3" name="Content Placeholder 2"/>
          <p:cNvSpPr>
            <a:spLocks noGrp="1"/>
          </p:cNvSpPr>
          <p:nvPr>
            <p:ph idx="1"/>
          </p:nvPr>
        </p:nvSpPr>
        <p:spPr/>
        <p:txBody>
          <a:bodyPr/>
          <a:lstStyle/>
          <a:p>
            <a:r>
              <a:rPr b="1" sz="1800"/>
              <a:t>The future of machine learning is promising with advancements in deep learning, reinforcement learning, and AI technologies. It is expected to have a significant impact on various industries and society as a whole.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Schmidhuber, Jürgen. (2015). Deep Learning in Neural Networks: An Overview.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Machine learning is a powerful tool that has revolutionized many aspects of our lives. It continues to evolve and improve, offering endless possibilities for innovation and problem-solving.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Jordan, Michael I., Mitchell, Tom M. (2015). Machine Learning: Trends and Challenges.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