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Computing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Educational programs in computing range from coding bootcamps to computer science degrees. Continuous learning and staying updated with the latest technologies are essential for success in the field of computing.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Yellow, O. (2013). Computing Education Programs. PublisherR.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In conclusion, computing plays a vital role in shaping our technological landscape. It is a dynamic and fast-evolving field that offers endless possibilities for innovation and growth.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Orange, P. (2012). Key Takeaways from Computing. PublisherQ.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Computing is the act of using and developing computer technology. It involves thinking algorithmically and solving problems efficiently. The field of computing encompasses computer science, information technology, and software engineering.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J. (2020). Understanding Computing. PublisherX.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History of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 history of computing dates back to ancient times when the abacus was developed. Over the years, computing devices have evolved from mechanical calculators to modern-day computers and mobile devices.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Jones, A. (2018). A Brief History of Computing. PublisherY.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Types of Computing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various types of computing devices, including desktop computers, laptops, tablets, and smartphones. Each type of device has its unique features and capabilities.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K. (2019). Types of Computing Devices. PublisherZ.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Applications of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Computing is used in various fields such as healthcare, finance, education, and entertainment. It has revolutionized the way we work, communicate, and access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White, L. (2017). Applications of Computing in the Modern World. PublisherW.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Future Trends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 future of computing is predicted to involve artificial intelligence, quantum computing, and edge computing. These technologies have the potential to transform industries and improve efficiency.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Green, M. (2021). Emerging Trends in Computing. PublisherV.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Importance of Computing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Having computing skills is essential in today's digital age. It allows individuals to adapt to new technologies, solve complex problems, and innovate in their respective fields.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Black, S. (2016). The Significance of Computing Skills. PublisherU.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Challenges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 field of computing faces challenges such as cybersecurity threats, data privacy issues, and ethical concerns related to artificial intelligence. Addressing these challenges is crucial for the future of computing.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Red, T. (2015). Challenges in Computing. PublisherT.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Computing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diverse career opportunities in computing, including software development, cybersecurity, data analysis, and network administration. Pursuing a career in computing can lead to rewarding and high-demand job prospects.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Blue, R. (2014). Careers in Computing. PublisherS.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