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DOG</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Dog Breeds Around the World</a:t>
            </a:r>
          </a:p>
        </p:txBody>
      </p:sp>
      <p:sp>
        <p:nvSpPr>
          <p:cNvPr id="3" name="Content Placeholder 2"/>
          <p:cNvSpPr>
            <a:spLocks noGrp="1"/>
          </p:cNvSpPr>
          <p:nvPr>
            <p:ph idx="1"/>
          </p:nvPr>
        </p:nvSpPr>
        <p:spPr/>
        <p:txBody>
          <a:bodyPr/>
          <a:lstStyle/>
          <a:p>
            <a:r>
              <a:rPr b="1" sz="1800"/>
              <a:t>There are hundreds of different dog breeds around the world, each with unique characteristics and traits. These breeds are often categorized into groups based on their original purpose or function.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The Kennel Club, American Kennel Club (AKC)</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Dogs are truly remarkable animals that have captured the hearts of millions of people worldwide. Their loyalty, companionship, and versatility make them beloved pets and valuable members of society.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World Health Organization (WHO), The Humane Society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Dogs</a:t>
            </a:r>
          </a:p>
        </p:txBody>
      </p:sp>
      <p:sp>
        <p:nvSpPr>
          <p:cNvPr id="3" name="Content Placeholder 2"/>
          <p:cNvSpPr>
            <a:spLocks noGrp="1"/>
          </p:cNvSpPr>
          <p:nvPr>
            <p:ph idx="1"/>
          </p:nvPr>
        </p:nvSpPr>
        <p:spPr/>
        <p:txBody>
          <a:bodyPr/>
          <a:lstStyle/>
          <a:p>
            <a:r>
              <a:rPr b="1" sz="1800"/>
              <a:t>Dogs are one of the most popular pets worldwide, known for their loyalty and companionship. They come in a variety of breeds, sizes, and temperaments, making them a diverse and fascinating species.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American Kennel Club (AKC), World Health Organization (WHO)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History of Domestication</a:t>
            </a:r>
          </a:p>
        </p:txBody>
      </p:sp>
      <p:sp>
        <p:nvSpPr>
          <p:cNvPr id="3" name="Content Placeholder 2"/>
          <p:cNvSpPr>
            <a:spLocks noGrp="1"/>
          </p:cNvSpPr>
          <p:nvPr>
            <p:ph idx="1"/>
          </p:nvPr>
        </p:nvSpPr>
        <p:spPr/>
        <p:txBody>
          <a:bodyPr/>
          <a:lstStyle/>
          <a:p>
            <a:r>
              <a:rPr b="1" sz="1800"/>
              <a:t>Dogs were one of the first animals to be domesticated by humans, dating back thousands of years. They have played many roles in human society, including as working animals, companions, and protectors.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National Geographic, Smithsonian Institution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Physical Characteristics</a:t>
            </a:r>
          </a:p>
        </p:txBody>
      </p:sp>
      <p:sp>
        <p:nvSpPr>
          <p:cNvPr id="3" name="Content Placeholder 2"/>
          <p:cNvSpPr>
            <a:spLocks noGrp="1"/>
          </p:cNvSpPr>
          <p:nvPr>
            <p:ph idx="1"/>
          </p:nvPr>
        </p:nvSpPr>
        <p:spPr/>
        <p:txBody>
          <a:bodyPr/>
          <a:lstStyle/>
          <a:p>
            <a:r>
              <a:rPr b="1" sz="1800"/>
              <a:t>Dogs have a wide range of physical characteristics, including fur type, coat color, size, and shape. These traits are often specific to different breeds and serve various purposes.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The Humane Society, American Veterinary Medical Association (AVMA)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Behavioral Traits</a:t>
            </a:r>
          </a:p>
        </p:txBody>
      </p:sp>
      <p:sp>
        <p:nvSpPr>
          <p:cNvPr id="3" name="Content Placeholder 2"/>
          <p:cNvSpPr>
            <a:spLocks noGrp="1"/>
          </p:cNvSpPr>
          <p:nvPr>
            <p:ph idx="1"/>
          </p:nvPr>
        </p:nvSpPr>
        <p:spPr/>
        <p:txBody>
          <a:bodyPr/>
          <a:lstStyle/>
          <a:p>
            <a:r>
              <a:rPr b="1" sz="1800"/>
              <a:t>Dogs exhibit a wide range of behavioral traits, such as loyalty, playfulness, aggression, and intelligence. These traits can vary widely among individual dogs and breeds.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American Society for the Prevention of Cruelty to Animals (ASPCA), Canine Journal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Health and Well-being</a:t>
            </a:r>
          </a:p>
        </p:txBody>
      </p:sp>
      <p:sp>
        <p:nvSpPr>
          <p:cNvPr id="3" name="Content Placeholder 2"/>
          <p:cNvSpPr>
            <a:spLocks noGrp="1"/>
          </p:cNvSpPr>
          <p:nvPr>
            <p:ph idx="1"/>
          </p:nvPr>
        </p:nvSpPr>
        <p:spPr/>
        <p:txBody>
          <a:bodyPr/>
          <a:lstStyle/>
          <a:p>
            <a:r>
              <a:rPr b="1" sz="1800"/>
              <a:t>Maintaining the health and well-being of dogs is essential for their happiness and longevity. This includes regular vet check-ups, proper nutrition, exercise, and grooming.</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American Veterinary Medical Association (AVMA), Centers for Disease Control and Prevention (CDC)</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Training and Obedience</a:t>
            </a:r>
          </a:p>
        </p:txBody>
      </p:sp>
      <p:sp>
        <p:nvSpPr>
          <p:cNvPr id="3" name="Content Placeholder 2"/>
          <p:cNvSpPr>
            <a:spLocks noGrp="1"/>
          </p:cNvSpPr>
          <p:nvPr>
            <p:ph idx="1"/>
          </p:nvPr>
        </p:nvSpPr>
        <p:spPr/>
        <p:txBody>
          <a:bodyPr/>
          <a:lstStyle/>
          <a:p>
            <a:r>
              <a:rPr b="1" sz="1800"/>
              <a:t>Training is crucial for establishing a strong bond between dogs and their owners. Obedience training helps dogs learn important commands and behaviors for a harmonious relationship.</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The Kennel Club, Association of Professional Dog Trainers (APDT)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Famous Dogs in History</a:t>
            </a:r>
          </a:p>
        </p:txBody>
      </p:sp>
      <p:sp>
        <p:nvSpPr>
          <p:cNvPr id="3" name="Content Placeholder 2"/>
          <p:cNvSpPr>
            <a:spLocks noGrp="1"/>
          </p:cNvSpPr>
          <p:nvPr>
            <p:ph idx="1"/>
          </p:nvPr>
        </p:nvSpPr>
        <p:spPr/>
        <p:txBody>
          <a:bodyPr/>
          <a:lstStyle/>
          <a:p>
            <a:r>
              <a:rPr b="1" sz="1800"/>
              <a:t>Throughout history, there have been many famous dogs that have made an impact on society, such as Rin Tin Tin, Lassie, and Balto. These dogs are remembered for their bravery, loyalty, and intelligence.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History Channel, National Geographic Kids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Dogs in Popular Culture</a:t>
            </a:r>
          </a:p>
        </p:txBody>
      </p:sp>
      <p:sp>
        <p:nvSpPr>
          <p:cNvPr id="3" name="Content Placeholder 2"/>
          <p:cNvSpPr>
            <a:spLocks noGrp="1"/>
          </p:cNvSpPr>
          <p:nvPr>
            <p:ph idx="1"/>
          </p:nvPr>
        </p:nvSpPr>
        <p:spPr/>
        <p:txBody>
          <a:bodyPr/>
          <a:lstStyle/>
          <a:p>
            <a:r>
              <a:rPr b="1" sz="1800"/>
              <a:t>Dogs have a significant presence in popular culture, appearing in movies, TV shows, books, and art. Famous fictional dogs include Snoopy, Scooby-Doo, and Clifford the Big Red Dog.</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IMDb, The New York Times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