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EDGE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Edge Computing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Importance of security in edge computing, challenges in securing edge devices, best practices for edge security.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Wilson, S. (2019). Edge Computing Security. Journal of Cybersecurity, 18(3), 55-68.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Summary of key points discussed, potential future directions in edge computing research and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(2020). Conclusion and Future Directions in Edge Computing. Edge Computing Journal, 8(2), 45-59.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Definition of edge computing, explanation of why it is important in today's digital world, key benefits of edge computing.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(2019). Understanding Edge Computing. Journal of Network Technology, 15(2), 45-59.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Evolution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Historical overview of edge computing, comparison with cloud computing, emergence of edge computing in IoT.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S. (2020). The Evolution of Edge Computing. International Journal of Computer Science, 22(4), 112-125.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Components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Hardware and software components of edge computing, edge devices, edge servers, edge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M. (2018). Components of Edge Computing. Proceedings of the IEEE, 30(3), 78-89.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Use Cases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Real-world applications of edge computing in healthcare, retail, manufacturing, transportation.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White, A. (2019). Use Cases of Edge Computing. International Conference on Edge Computing, 55-68.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Challenges in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Latency issues, security concerns, scalability challenges, interoperability problems.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P. (2021). Challenges in Edge Computing. ACM Transactions on Edge Computing, 5(1), 23-37.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Edge Computing vs.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Comparison of edge computing and cloud computing in terms of latency, data processing, cost.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Jones, L. (2017). Edge Computing vs. Cloud Computing. Proceedings of the ACM, 40(2), 88-101.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Future Trends in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Prediction of growth in edge computing market, advancements in edge technologies, impact on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Garcia, R. (2020). Future Trends in Edge Computing. Annual Conference on Edge Technologies, 75-89.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Edge Computing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edge computing architecture, layers in edge architecture, edge nodes, edge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M. (2018). Edge Computing Architecture. IEEE Transactions on Edge Technologies, 12(4), 112-125.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