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of Gaming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This slide will speculate on the future trends in gaming, including advancements in technology, potential new game genres, and how gaming will continue to evolve.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No references needed for this slide.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This slide will summarize the key points discussed in the presentation and emphasize the importance of games in entertainment, education, and social interaction.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No references needed for this slide.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This slide will introduce the concept of games, their importance in various aspects of life, and their popularity among people of all ages.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No references needed for this slide.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This slide will discuss the different types of games such as video games, board games, sports games, etc. Each type will be briefly explained.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No references needed for this slide.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History of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This slide will provide a brief overview of the history of games, tracing back to ancient times and how they have evolved over the years.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No references needed for this slide.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Playing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This slide will highlight the various benefits of playing games, both physical and mental. It will also touch upon the social and educational benefits of games.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No references needed for this slide.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of Technology on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This slide will discuss how technology has revolutionized the gaming industry, leading to the development of advanced graphics, virtual reality, and online multiplayer games.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No references needed for this slide.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Popular Game Genres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This slide will focus on some of the most popular game genres such as action, adventure, role-playing, sports, and simulation games. Each genre will be briefly described.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No references needed for this slide.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Gamification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This slide will explain the concept of gamification, how it is used in various fields such as education, marketing, and employee engagement, and its benefits.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No references needed for this slide.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the Gaming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This slide will address some of the challenges that the gaming industry faces, such as piracy, competition, and ethical concerns surrounding violence in games.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No references needed for this slide.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