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KITTEN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9: Kitten Adoption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Adopting a kitten from a shelter or rescue organization can be a rewarding experience. It not only saves a life but also provides a loving home for a deserving animal.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https://www.petfinder.com/pet-adoption/cat-adoption/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Kittens are wonderful companions that bring joy and happiness to our lives. By understanding their needs and behaviors, we can provide them with a loving and nurturing environment to thrive.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Introduction to Kittens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Kittens are young cats, typically under 1 year old. They are known for their playful and curious nature, as well as their adorable appearance with soft fur and big eyes.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https://en.wikipedia.org/wiki/Kitten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Kitten Breeds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There are many different breeds of kittens, each with their own unique characteristics and traits. Some popular breeds include Siamese, Maine Coon, and British Shorthair.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https://www.petfinder.com/cat-breeds/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Kitten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Taking care of a kitten involves providing them with proper nutrition, regular grooming, and plenty of playtime and socialization. It is also important to schedule regular vet check-ups and vaccinations.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https://www.aspca.org/pet-care/cat-care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4: Kitten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Kittens exhibit a range of behaviors, from playful and energetic to cuddly and affectionate. It is important to understand their body language and signals to ensure a happy and healthy relationship.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https://www.thesprucepets.com/kitten-behaviors-explained-554818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5: Kitten Socialization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Socializing kittens from a young age is important to help them develop positive relationships with people and other animals. This can help prevent behavior problems in the future.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https://www.humanesociety.org/resources/kitten-socialization-training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6: Kitten Health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Kittens are susceptible to common health issues such as fleas, worms, and respiratory infections. It is important to monitor their health closely and seek veterinary care when needed.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https://www.petmd.com/cat/slideshows/6-common-kitten-health-issues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7: Kitten Playtime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Playtime is essential for kittens to stimulate their physical and mental development. Providing them with toys, climbing structures, and interactive games can help keep them entertained and active.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https://www.catster.com/cat-training/cat-playtime-tips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8: Kitten Nutrition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Kittens have specific dietary needs to support their growth and development. A balanced diet that includes high-quality protein, vitamins, and minerals is essential for their health.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https://catsinternational.org/nutrition-kittens/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