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DIAMOND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Diamond 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diamond market is influenced by factors like demand, supply, economic conditions, and consumer preferences. Lab-grown diamonds are becoming increasingly popular as an alternative to natural diamonds.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https://www.pricescope.com/education/diamonds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enduring symbols of love, luxury, and beauty. They hold a special place in history and continue to captivate people around the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https://www.bluenile.com/education/diamonds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Diamonds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precious gemstones known for their brilliance and rarity. They are formed deep within the Earth's mantle over millions of years.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https://en.wikipedia.org/wiki/Diamond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Diamonds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the hardest natural substance on Earth, ranking 10 on the Mohs scale of mineral hardness. They also have high refractive index and excellent thermal conductivity.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https://www.gia.edu/diamond-quality-factor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Diamonds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various types of diamonds including colorless diamonds, fancy colored diamonds, and industrial diamonds used for cutting, grinding, and drilling.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https://4cs.gia.edu/en-us/diamond-types/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Diamond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mined in countries like Botswana, Russia, Canada, and Australia. The mining process involves extracting diamond-bearing ore and sorting them based on quality.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https://www.brilliantearth.com/diamond-mining/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Diamond Cutting and Polishing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cut and polished to enhance their brilliance and fire. The process involves shaping the rough diamond into various facets to maximize light reflection.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https://www.bluenile.com/education/diamonds/diamond-cut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Diamond 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Diamonds are graded based on the 4Cs – cut, color, clarity, and carat weight. The Gemological Institute of America (GIA) is a renowned authority on diamond grading.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https://www.gia.edu/diamond/cut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Diamonds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many famous diamonds in history such as the Hope Diamond, the Cullinan Diamond, and the Koh-i-Noor Diamond. These diamonds are known for their size and historical significance.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https://www.brillianteers.com/famous-diamonds/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Diamond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 diamond industry plays a significant role in global economy, with major producers and retailers shaping the market. Ethical sourcing and responsible mining practices are becoming more important in the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https://www.forbes.com/sites/robertaestes/2018/01/26/diamond-mining-where-are-diamonds-mined/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