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HORSE</a:t>
            </a:r>
          </a:p>
        </p:txBody>
      </p:sp>
      <p:sp>
        <p:nvSpPr>
          <p:cNvPr id="3" name="Subtitle 2"/>
          <p:cNvSpPr>
            <a:spLocks noGrp="1"/>
          </p:cNvSpPr>
          <p:nvPr>
            <p:ph type="subTitle" idx="1"/>
          </p:nvPr>
        </p:nvSpPr>
        <p:spPr/>
        <p:txBody>
          <a:bodyPr/>
          <a:lstStyle/>
          <a:p>
            <a:r>
              <a:t>Generated by AI</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9: Conservation of Wild Horses</a:t>
            </a:r>
          </a:p>
        </p:txBody>
      </p:sp>
      <p:sp>
        <p:nvSpPr>
          <p:cNvPr id="3" name="Content Placeholder 2"/>
          <p:cNvSpPr>
            <a:spLocks noGrp="1"/>
          </p:cNvSpPr>
          <p:nvPr>
            <p:ph idx="1"/>
          </p:nvPr>
        </p:nvSpPr>
        <p:spPr/>
        <p:txBody>
          <a:bodyPr/>
          <a:lstStyle/>
          <a:p>
            <a:r>
              <a:rPr b="1" sz="1800"/>
              <a:t>Wild horses, also known as mustangs, are facing threats such as habitat loss and overpopulation. Conservation efforts aim to protect and preserve these iconic animals for future generations.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American Wild Horse Campaign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10: Conclusion</a:t>
            </a:r>
          </a:p>
        </p:txBody>
      </p:sp>
      <p:sp>
        <p:nvSpPr>
          <p:cNvPr id="3" name="Content Placeholder 2"/>
          <p:cNvSpPr>
            <a:spLocks noGrp="1"/>
          </p:cNvSpPr>
          <p:nvPr>
            <p:ph idx="1"/>
          </p:nvPr>
        </p:nvSpPr>
        <p:spPr/>
        <p:txBody>
          <a:bodyPr/>
          <a:lstStyle/>
          <a:p>
            <a:r>
              <a:rPr b="1" sz="1800"/>
              <a:t>Horses have a special place in our hearts and history. Whether as companions, athletes, or working animals, they continue to captivate and inspire us with their beauty and grace.</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The Humane Society of the United States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 Introduction to Horses</a:t>
            </a:r>
          </a:p>
        </p:txBody>
      </p:sp>
      <p:sp>
        <p:nvSpPr>
          <p:cNvPr id="3" name="Content Placeholder 2"/>
          <p:cNvSpPr>
            <a:spLocks noGrp="1"/>
          </p:cNvSpPr>
          <p:nvPr>
            <p:ph idx="1"/>
          </p:nvPr>
        </p:nvSpPr>
        <p:spPr/>
        <p:txBody>
          <a:bodyPr/>
          <a:lstStyle/>
          <a:p>
            <a:r>
              <a:rPr b="1" sz="1800"/>
              <a:t>Horses are majestic animals that have been a part of human history for thousands of years. They are known for their strength, speed, and beauty. Horses have played an important role in transportation, farming, and sports.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National Geographic</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2: Types of Horses</a:t>
            </a:r>
          </a:p>
        </p:txBody>
      </p:sp>
      <p:sp>
        <p:nvSpPr>
          <p:cNvPr id="3" name="Content Placeholder 2"/>
          <p:cNvSpPr>
            <a:spLocks noGrp="1"/>
          </p:cNvSpPr>
          <p:nvPr>
            <p:ph idx="1"/>
          </p:nvPr>
        </p:nvSpPr>
        <p:spPr/>
        <p:txBody>
          <a:bodyPr/>
          <a:lstStyle/>
          <a:p>
            <a:r>
              <a:rPr b="1" sz="1800"/>
              <a:t>There are over 300 different breeds of horses, each with unique characteristics and abilities. Some common types include Arabian, Thoroughbred, and Quarter Horse.</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American Horse Council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3: Anatomy of a Horse</a:t>
            </a:r>
          </a:p>
        </p:txBody>
      </p:sp>
      <p:sp>
        <p:nvSpPr>
          <p:cNvPr id="3" name="Content Placeholder 2"/>
          <p:cNvSpPr>
            <a:spLocks noGrp="1"/>
          </p:cNvSpPr>
          <p:nvPr>
            <p:ph idx="1"/>
          </p:nvPr>
        </p:nvSpPr>
        <p:spPr/>
        <p:txBody>
          <a:bodyPr/>
          <a:lstStyle/>
          <a:p>
            <a:r>
              <a:rPr b="1" sz="1800"/>
              <a:t>Horses have a complex anatomy that includes muscles, bones, and organs. Their powerful legs allow them to run at high speeds, while their large lungs enable them to have great stamina.</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The Spruce Pets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4: Behavior of Horses</a:t>
            </a:r>
          </a:p>
        </p:txBody>
      </p:sp>
      <p:sp>
        <p:nvSpPr>
          <p:cNvPr id="3" name="Content Placeholder 2"/>
          <p:cNvSpPr>
            <a:spLocks noGrp="1"/>
          </p:cNvSpPr>
          <p:nvPr>
            <p:ph idx="1"/>
          </p:nvPr>
        </p:nvSpPr>
        <p:spPr/>
        <p:txBody>
          <a:bodyPr/>
          <a:lstStyle/>
          <a:p>
            <a:r>
              <a:rPr b="1" sz="1800"/>
              <a:t>Horses are social animals that thrive in herds. They communicate with each other through body language, vocalizations, and even facial expressions. Understanding horse behavior is important for their care and training.</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American Association of Equine Practitioners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5: Horse Care and Nutrition</a:t>
            </a:r>
          </a:p>
        </p:txBody>
      </p:sp>
      <p:sp>
        <p:nvSpPr>
          <p:cNvPr id="3" name="Content Placeholder 2"/>
          <p:cNvSpPr>
            <a:spLocks noGrp="1"/>
          </p:cNvSpPr>
          <p:nvPr>
            <p:ph idx="1"/>
          </p:nvPr>
        </p:nvSpPr>
        <p:spPr/>
        <p:txBody>
          <a:bodyPr/>
          <a:lstStyle/>
          <a:p>
            <a:r>
              <a:rPr b="1" sz="1800"/>
              <a:t>Proper care and nutrition are essential for keeping horses healthy and happy. They require a balanced diet, regular exercise, and veterinary care to thrive.</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The Horse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6: Horse Riding and Sports</a:t>
            </a:r>
          </a:p>
        </p:txBody>
      </p:sp>
      <p:sp>
        <p:nvSpPr>
          <p:cNvPr id="3" name="Content Placeholder 2"/>
          <p:cNvSpPr>
            <a:spLocks noGrp="1"/>
          </p:cNvSpPr>
          <p:nvPr>
            <p:ph idx="1"/>
          </p:nvPr>
        </p:nvSpPr>
        <p:spPr/>
        <p:txBody>
          <a:bodyPr/>
          <a:lstStyle/>
          <a:p>
            <a:r>
              <a:rPr b="1" sz="1800"/>
              <a:t>Horse riding is a popular recreational activity and competitive sport. From dressage to show jumping, horses and riders showcase their skills and athleticism in various disciplines.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United States Equestrian Federation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7: Famous Horses in History</a:t>
            </a:r>
          </a:p>
        </p:txBody>
      </p:sp>
      <p:sp>
        <p:nvSpPr>
          <p:cNvPr id="3" name="Content Placeholder 2"/>
          <p:cNvSpPr>
            <a:spLocks noGrp="1"/>
          </p:cNvSpPr>
          <p:nvPr>
            <p:ph idx="1"/>
          </p:nvPr>
        </p:nvSpPr>
        <p:spPr/>
        <p:txBody>
          <a:bodyPr/>
          <a:lstStyle/>
          <a:p>
            <a:r>
              <a:rPr b="1" sz="1800"/>
              <a:t>Throughout history, there have been many famous horses that have left their mark. Examples include Secretariat, Black Beauty, and Trigger.</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History Collection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8: Equine Health and Diseases</a:t>
            </a:r>
          </a:p>
        </p:txBody>
      </p:sp>
      <p:sp>
        <p:nvSpPr>
          <p:cNvPr id="3" name="Content Placeholder 2"/>
          <p:cNvSpPr>
            <a:spLocks noGrp="1"/>
          </p:cNvSpPr>
          <p:nvPr>
            <p:ph idx="1"/>
          </p:nvPr>
        </p:nvSpPr>
        <p:spPr/>
        <p:txBody>
          <a:bodyPr/>
          <a:lstStyle/>
          <a:p>
            <a:r>
              <a:rPr b="1" sz="1800"/>
              <a:t>Horses are susceptible to various health issues and diseases, such as colic, laminitis, and equine influenza. Regular veterinary check-ups and proper management are crucial for preventing and treating these conditions.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The Merck Veterinary Manual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