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MULTI-ACCESS EDGE COMPUTING</a:t>
            </a:r>
          </a:p>
        </p:txBody>
      </p:sp>
      <p:sp>
        <p:nvSpPr>
          <p:cNvPr id="3" name="Subtitle 2"/>
          <p:cNvSpPr>
            <a:spLocks noGrp="1"/>
          </p:cNvSpPr>
          <p:nvPr>
            <p:ph type="subTitle" idx="1"/>
          </p:nvPr>
        </p:nvSpPr>
        <p:spPr/>
        <p:txBody>
          <a:bodyPr/>
          <a:lstStyle/>
          <a:p>
            <a:r>
              <a:t>Generated by 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Q&amp;A</a:t>
            </a:r>
          </a:p>
        </p:txBody>
      </p:sp>
      <p:sp>
        <p:nvSpPr>
          <p:cNvPr id="3" name="Content Placeholder 2"/>
          <p:cNvSpPr>
            <a:spLocks noGrp="1"/>
          </p:cNvSpPr>
          <p:nvPr>
            <p:ph idx="1"/>
          </p:nvPr>
        </p:nvSpPr>
        <p:spPr/>
        <p:txBody>
          <a:bodyPr/>
          <a:lstStyle/>
          <a:p>
            <a:r>
              <a:rPr b="1" sz="1800"/>
              <a:t>Any questions?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lstStyle/>
          <a:p>
            <a:r>
              <a:rPr b="1" sz="1800"/>
              <a:t>Thank you for your attention. For more information on Multi-Access Edge Computing, please refer to the provided references.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Multi-Access Edge Computing (MEC)</a:t>
            </a:r>
          </a:p>
        </p:txBody>
      </p:sp>
      <p:sp>
        <p:nvSpPr>
          <p:cNvPr id="3" name="Content Placeholder 2"/>
          <p:cNvSpPr>
            <a:spLocks noGrp="1"/>
          </p:cNvSpPr>
          <p:nvPr>
            <p:ph idx="1"/>
          </p:nvPr>
        </p:nvSpPr>
        <p:spPr/>
        <p:txBody>
          <a:bodyPr/>
          <a:lstStyle/>
          <a:p>
            <a:r>
              <a:rPr b="1" sz="1800"/>
              <a:t>Multi-Access Edge Computing (MEC) is a network architecture concept that enables cloud computing capabilities and an IT service environment at the edge of the cellular network. It brings computation and data storage closer to the end-users and devices, reducing latency and improving user experience.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Reference: Cisco White Paper on Multi-Access Edge Computing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of MEC</a:t>
            </a:r>
          </a:p>
        </p:txBody>
      </p:sp>
      <p:sp>
        <p:nvSpPr>
          <p:cNvPr id="3" name="Content Placeholder 2"/>
          <p:cNvSpPr>
            <a:spLocks noGrp="1"/>
          </p:cNvSpPr>
          <p:nvPr>
            <p:ph idx="1"/>
          </p:nvPr>
        </p:nvSpPr>
        <p:spPr/>
        <p:txBody>
          <a:bodyPr/>
          <a:lstStyle/>
          <a:p>
            <a:r>
              <a:rPr b="1" sz="1800"/>
              <a:t>MEC offers numerous benefits, including reduced latency, improved bandwidth efficiency, enhanced security, and support for edge AI applications. It also enables new services and business models for mobile network operators.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Reference: Ericsson White Paper on Multi-Access Edge Computing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MEC Architecture</a:t>
            </a:r>
          </a:p>
        </p:txBody>
      </p:sp>
      <p:sp>
        <p:nvSpPr>
          <p:cNvPr id="3" name="Content Placeholder 2"/>
          <p:cNvSpPr>
            <a:spLocks noGrp="1"/>
          </p:cNvSpPr>
          <p:nvPr>
            <p:ph idx="1"/>
          </p:nvPr>
        </p:nvSpPr>
        <p:spPr/>
        <p:txBody>
          <a:bodyPr/>
          <a:lstStyle/>
          <a:p>
            <a:r>
              <a:rPr b="1" sz="1800"/>
              <a:t>The MEC architecture typically consists of edge servers located at the edge of the network, connected to the core network. These edge servers host applications and services, providing computing resources for edge devices.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Reference: Nokia White Paper on Multi-Access Edge Computing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Use Cases of MEC</a:t>
            </a:r>
          </a:p>
        </p:txBody>
      </p:sp>
      <p:sp>
        <p:nvSpPr>
          <p:cNvPr id="3" name="Content Placeholder 2"/>
          <p:cNvSpPr>
            <a:spLocks noGrp="1"/>
          </p:cNvSpPr>
          <p:nvPr>
            <p:ph idx="1"/>
          </p:nvPr>
        </p:nvSpPr>
        <p:spPr/>
        <p:txBody>
          <a:bodyPr/>
          <a:lstStyle/>
          <a:p>
            <a:r>
              <a:rPr b="1" sz="1800"/>
              <a:t>MEC can be applied in various use cases such as augmented reality, virtual reality, smart cities, industrial automation, and autonomous vehicles. These use cases leverage the low latency and high bandwidth capabilities of MEC to deliver real-time services.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Reference: Huawei White Paper on Multi-Access Edge Computing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of Implementing MEC</a:t>
            </a:r>
          </a:p>
        </p:txBody>
      </p:sp>
      <p:sp>
        <p:nvSpPr>
          <p:cNvPr id="3" name="Content Placeholder 2"/>
          <p:cNvSpPr>
            <a:spLocks noGrp="1"/>
          </p:cNvSpPr>
          <p:nvPr>
            <p:ph idx="1"/>
          </p:nvPr>
        </p:nvSpPr>
        <p:spPr/>
        <p:txBody>
          <a:bodyPr/>
          <a:lstStyle/>
          <a:p>
            <a:r>
              <a:rPr b="1" sz="1800"/>
              <a:t>Despite its benefits, implementing MEC poses challenges such as security concerns, interoperability issues, managing distributed resources, and optimizing resource allocation based on dynamic user demands.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Reference: Intel White Paper on Multi-Access Edge Computing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MEC and 5G Networks</a:t>
            </a:r>
          </a:p>
        </p:txBody>
      </p:sp>
      <p:sp>
        <p:nvSpPr>
          <p:cNvPr id="3" name="Content Placeholder 2"/>
          <p:cNvSpPr>
            <a:spLocks noGrp="1"/>
          </p:cNvSpPr>
          <p:nvPr>
            <p:ph idx="1"/>
          </p:nvPr>
        </p:nvSpPr>
        <p:spPr/>
        <p:txBody>
          <a:bodyPr/>
          <a:lstStyle/>
          <a:p>
            <a:r>
              <a:rPr b="1" sz="1800"/>
              <a:t>MEC plays a crucial role in enabling the deployment of 5G networks by providing the necessary infrastructure and computing resources at the network edge. It complements 5G by enhancing network performance and enabling new applications.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Reference: Qualcomm White Paper on Multi-Access Edge Computing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Trends in MEC</a:t>
            </a:r>
          </a:p>
        </p:txBody>
      </p:sp>
      <p:sp>
        <p:nvSpPr>
          <p:cNvPr id="3" name="Content Placeholder 2"/>
          <p:cNvSpPr>
            <a:spLocks noGrp="1"/>
          </p:cNvSpPr>
          <p:nvPr>
            <p:ph idx="1"/>
          </p:nvPr>
        </p:nvSpPr>
        <p:spPr/>
        <p:txBody>
          <a:bodyPr/>
          <a:lstStyle/>
          <a:p>
            <a:r>
              <a:rPr b="1" sz="1800"/>
              <a:t>The future of MEC is expected to witness advancements in edge AI, distributed computing, network slicing, and integration with emerging technologies such as IoT and blockchain. MEC will continue to evolve to meet the demands of the digital era.</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Reference: Verizon White Paper on Multi-Access Edge Computing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b="1" sz="1800"/>
              <a:t>Multi-Access Edge Computing is a transformative technology that brings computation and storage capabilities closer to end-users, enabling new services and applications. It has the potential to revolutionize the way we interact with technology and drive innovation in various industries.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Reference: AT&amp;T White Paper on Multi-Access Edge Computing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