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TELKOM UNIVERSITY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9: Admission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Interested students can apply to Telkom University through the online admission portal. The university offers various scholarships and financial aid options to support students in pursuing their education.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https://telkomuniversity.ac.id/admission-process/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10: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Telkom University is committed to providing quality education, research opportunities, and industry connections to empower students for future success. It continues to grow and evolve as a leading institution in Indonesia.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https://telkomuniversity.ac.id/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1: Introduction to Telkom University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Telkom University is a leading private university in Indonesia, known for its dedication to innovation and technology. Established in 2013, it offers a wide range of programs in various fields such as engineering, business, and arts.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https://telkomuniversity.ac.id/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2: Campus Facilities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Telkom University boasts state-of-the-art facilities including modern classrooms, laboratories, libraries, and recreational areas for students. The campus is designed to provide a conducive learning environment.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https://telkomuniversity.ac.id/campus-facilities/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3: Academic Excellence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Telkom University has a strong commitment to academic excellence, with experienced faculty members and rigorous curriculum. It encourages students to excel in their studies and pursue research opportunities.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https://telkomuniversity.ac.id/academic-excellence/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4: Industry Partnerships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Telkom University has established partnerships with leading industries to provide students with practical exposure and internship opportunities. These collaborations help students gain real-world experience.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https://telkomuniversity.ac.id/industry-partnerships/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5: International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Telkom University has collaborations with universities and institutions around the world, offering students opportunities for exchange programs and joint research projects. It promotes cross-cultural understanding and global perspectives.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https://telkomuniversity.ac.id/international-collaboration/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6: Student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Telkom University provides a vibrant student life with various clubs, organizations, and events. Students can participate in extracurricular activities and develop their leadership skills.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https://telkomuniversity.ac.id/student-life/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7: Research and Innovation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Telkom University encourages research and innovation among its students and faculty members. It provides resources and support for research projects that contribute to the development of new technologies and solutions.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https://telkomuniversity.ac.id/research-and-innovation/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8: Alumni Success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Many Telkom University alumni have achieved success in their respective fields, showcasing the quality of education and opportunities provided by the university. Their stories inspire current students to aim high.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https://telkomuniversity.ac.id/alumni-success-stories/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