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TOPAZ</a:t>
            </a:r>
          </a:p>
        </p:txBody>
      </p:sp>
      <p:sp>
        <p:nvSpPr>
          <p:cNvPr id="3" name="Subtitle 2"/>
          <p:cNvSpPr>
            <a:spLocks noGrp="1"/>
          </p:cNvSpPr>
          <p:nvPr>
            <p:ph type="subTitle" idx="1"/>
          </p:nvPr>
        </p:nvSpPr>
        <p:spPr/>
        <p:txBody>
          <a:bodyPr/>
          <a:lstStyle/>
          <a:p>
            <a:r>
              <a:t>Generated by 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 Topaz Symbolism and Meaning</a:t>
            </a:r>
          </a:p>
        </p:txBody>
      </p:sp>
      <p:sp>
        <p:nvSpPr>
          <p:cNvPr id="3" name="Content Placeholder 2"/>
          <p:cNvSpPr>
            <a:spLocks noGrp="1"/>
          </p:cNvSpPr>
          <p:nvPr>
            <p:ph idx="1"/>
          </p:nvPr>
        </p:nvSpPr>
        <p:spPr/>
        <p:txBody>
          <a:bodyPr/>
          <a:lstStyle/>
          <a:p>
            <a:r>
              <a:rPr b="1" sz="1800"/>
              <a:t>In addition to its physical properties, topaz is also associated with various symbolic meanings. It is believed to bring love, wealth, and protection to the wearer. Topaz is often given as a gift to celebrate November birthdays or commemorate 23rd wedding anniversaries.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American Gem Society (AGS)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10: Conclusion</a:t>
            </a:r>
          </a:p>
        </p:txBody>
      </p:sp>
      <p:sp>
        <p:nvSpPr>
          <p:cNvPr id="3" name="Content Placeholder 2"/>
          <p:cNvSpPr>
            <a:spLocks noGrp="1"/>
          </p:cNvSpPr>
          <p:nvPr>
            <p:ph idx="1"/>
          </p:nvPr>
        </p:nvSpPr>
        <p:spPr/>
        <p:txBody>
          <a:bodyPr/>
          <a:lstStyle/>
          <a:p>
            <a:r>
              <a:rPr b="1" sz="1800"/>
              <a:t>In conclusion, topaz is a versatile and timeless gemstone that holds a special place in history and jewelry design. Whether you are drawn to its vibrant colors or its mystical qualities, topaz is sure to make a stunning addition to any jewelry collection.</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International Colored Gemstone Association (ICA)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 Introduction to Topaz</a:t>
            </a:r>
          </a:p>
        </p:txBody>
      </p:sp>
      <p:sp>
        <p:nvSpPr>
          <p:cNvPr id="3" name="Content Placeholder 2"/>
          <p:cNvSpPr>
            <a:spLocks noGrp="1"/>
          </p:cNvSpPr>
          <p:nvPr>
            <p:ph idx="1"/>
          </p:nvPr>
        </p:nvSpPr>
        <p:spPr/>
        <p:txBody>
          <a:bodyPr/>
          <a:lstStyle/>
          <a:p>
            <a:r>
              <a:rPr b="1" sz="1800"/>
              <a:t>Topaz is a popular gemstone known for its beautiful golden yellow color. It is a type of silicate mineral that is commonly found in igneous rocks. Topaz is often used in jewelry and is also believed to have metaphysical properties that provide healing and protection.</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Gemological Institute of America (GIA)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 Types of Topaz</a:t>
            </a:r>
          </a:p>
        </p:txBody>
      </p:sp>
      <p:sp>
        <p:nvSpPr>
          <p:cNvPr id="3" name="Content Placeholder 2"/>
          <p:cNvSpPr>
            <a:spLocks noGrp="1"/>
          </p:cNvSpPr>
          <p:nvPr>
            <p:ph idx="1"/>
          </p:nvPr>
        </p:nvSpPr>
        <p:spPr/>
        <p:txBody>
          <a:bodyPr/>
          <a:lstStyle/>
          <a:p>
            <a:r>
              <a:rPr b="1" sz="1800"/>
              <a:t>There are several different types of topaz, each with its own unique color variations. Some of the most common types include imperial topaz, blue topaz, and pink topaz. Imperial topaz is characterized by its rich golden hue, while blue topaz ranges from light to dark blue shades.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International Colored Gemstone Association (ICA)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 Properties of Topaz</a:t>
            </a:r>
          </a:p>
        </p:txBody>
      </p:sp>
      <p:sp>
        <p:nvSpPr>
          <p:cNvPr id="3" name="Content Placeholder 2"/>
          <p:cNvSpPr>
            <a:spLocks noGrp="1"/>
          </p:cNvSpPr>
          <p:nvPr>
            <p:ph idx="1"/>
          </p:nvPr>
        </p:nvSpPr>
        <p:spPr/>
        <p:txBody>
          <a:bodyPr/>
          <a:lstStyle/>
          <a:p>
            <a:r>
              <a:rPr b="1" sz="1800"/>
              <a:t>Topaz is known for its hardness and durability, making it a popular choice for jewelry. It has a Mohs hardness rating of 8, which means it is scratch resistant and can withstand daily wear. Topaz also has distinctive cleavage and is often found in crystal form.</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American Gem Society (AGS)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 Locations of Topaz Deposits</a:t>
            </a:r>
          </a:p>
        </p:txBody>
      </p:sp>
      <p:sp>
        <p:nvSpPr>
          <p:cNvPr id="3" name="Content Placeholder 2"/>
          <p:cNvSpPr>
            <a:spLocks noGrp="1"/>
          </p:cNvSpPr>
          <p:nvPr>
            <p:ph idx="1"/>
          </p:nvPr>
        </p:nvSpPr>
        <p:spPr/>
        <p:txBody>
          <a:bodyPr/>
          <a:lstStyle/>
          <a:p>
            <a:r>
              <a:rPr b="1" sz="1800"/>
              <a:t>Topaz deposits can be found in various countries around the world, including Brazil, Russia, and the United States. Brazil is one of the leading producers of topaz, particularly the imperial variety. Other notable sources of topaz include Nigeria and Sri Lanka.</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Gemological Institute of America (GIA)</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5: Topaz in History and Mythology</a:t>
            </a:r>
          </a:p>
        </p:txBody>
      </p:sp>
      <p:sp>
        <p:nvSpPr>
          <p:cNvPr id="3" name="Content Placeholder 2"/>
          <p:cNvSpPr>
            <a:spLocks noGrp="1"/>
          </p:cNvSpPr>
          <p:nvPr>
            <p:ph idx="1"/>
          </p:nvPr>
        </p:nvSpPr>
        <p:spPr/>
        <p:txBody>
          <a:bodyPr/>
          <a:lstStyle/>
          <a:p>
            <a:r>
              <a:rPr b="1" sz="1800"/>
              <a:t>Topaz has been revered for centuries for its beauty and supposed magical properties. In ancient Egypt, topaz was associated with the sun god Ra and was believed to bring protection and good fortune. Romans believed that topaz could increase strength and dispel enchantments.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Smithsonian National Museum of Natural History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6: Topaz in Modern Jewelry</a:t>
            </a:r>
          </a:p>
        </p:txBody>
      </p:sp>
      <p:sp>
        <p:nvSpPr>
          <p:cNvPr id="3" name="Content Placeholder 2"/>
          <p:cNvSpPr>
            <a:spLocks noGrp="1"/>
          </p:cNvSpPr>
          <p:nvPr>
            <p:ph idx="1"/>
          </p:nvPr>
        </p:nvSpPr>
        <p:spPr/>
        <p:txBody>
          <a:bodyPr/>
          <a:lstStyle/>
          <a:p>
            <a:r>
              <a:rPr b="1" sz="1800"/>
              <a:t>Today, topaz continues to be a popular gemstone choice for jewelry designers. Its vibrant colors and versatility make it a favorite for both traditional and contemporary designs. Topaz is often used in engagement rings, earrings, and pendants.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Jewelers of America</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7: Topaz Care and Maintenance</a:t>
            </a:r>
          </a:p>
        </p:txBody>
      </p:sp>
      <p:sp>
        <p:nvSpPr>
          <p:cNvPr id="3" name="Content Placeholder 2"/>
          <p:cNvSpPr>
            <a:spLocks noGrp="1"/>
          </p:cNvSpPr>
          <p:nvPr>
            <p:ph idx="1"/>
          </p:nvPr>
        </p:nvSpPr>
        <p:spPr/>
        <p:txBody>
          <a:bodyPr/>
          <a:lstStyle/>
          <a:p>
            <a:r>
              <a:rPr b="1" sz="1800"/>
              <a:t>To keep your topaz jewelry looking its best, it is important to clean and store it properly. Avoid exposing topaz to harsh chemicals or extreme temperatures, as this can affect its color and luster. Regular cleaning with a soft cloth and mild soap can help maintain its shine.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Gemological Institute of America (GIA)</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8: Famous Topaz Gemstones</a:t>
            </a:r>
          </a:p>
        </p:txBody>
      </p:sp>
      <p:sp>
        <p:nvSpPr>
          <p:cNvPr id="3" name="Content Placeholder 2"/>
          <p:cNvSpPr>
            <a:spLocks noGrp="1"/>
          </p:cNvSpPr>
          <p:nvPr>
            <p:ph idx="1"/>
          </p:nvPr>
        </p:nvSpPr>
        <p:spPr/>
        <p:txBody>
          <a:bodyPr/>
          <a:lstStyle/>
          <a:p>
            <a:r>
              <a:rPr b="1" sz="1800"/>
              <a:t>There are several famous topaz gemstones that have gained recognition for their size and beauty. The American Golden Topaz, weighing over 22,800 carats, is one of the largest faceted gemstones in the world. The El-Dorado Topaz, discovered in Brazil, is known for its impressive size and clarity.</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Smithsonian National Museum of Natural History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