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Electromagnetic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Electromagnetic theory is a fundamental theory in physics and engineering that describes the behavior of electromagnetic fields. It is essential for understanding the interactions between electric and magnetic fields.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https://www.physicsclassroom.com/class/estatics/u8l4b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Electrical engineering is a diverse and dynamic field that continues to drive innovation and technological advances. From power generation to digital systems, electrical engineers play a critical role in shaping the modern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https://www.electricalengineeringschools.org/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Electrical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Electrical engineering is a field of engineering that deals with the study and application of electricity, electronics, and electromagnetism. It encompasses a wide range of topics such as power generation, distribution, and utilization, electronics, digital systems,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https://www.ieee.org/topics/education/electrical-engineering.html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Fundamentals of Electricity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Electricity is the flow of electric charge through a conductor, such as a wire. It is measured in units of amperes, volts, and ohms. Understanding the fundamentals of electricity is crucial in the field of electrical engineering.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https://www.electronics-tutorials.ws/electricity/index.html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There are two main types of circuits: series circuits and parallel circuits. Series circuits have components connected in a single path for the current to flow, while parallel circuits have components connected in separate paths.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https://www.electronics-notes.com/articles/electronic_components/circuits/series-parallel-circuits.php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Electrical components are the building blocks of electrical circuits. They include resistors, capacitors, inductors, diodes, transistors, and more. Each component plays a specific role in the functionality of a circuit.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https://www.electronics-notes.com/articles/electronic_components/index.php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Power generation is the process of converting mechanical energy, chemical energy, or other forms of energy into electrical energy. It is essential for providing electricity to homes, businesses, and industries.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https://www.energy.gov/science-innovation/electric-power-and-future/power-generation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 Motors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Electric motors are devices that convert electrical energy into mechanical energy. They are widely used in various applications such as industrial machinery, appliances, and electric vehicles.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https://www.explainthatstuff.com/howelectricmotorswork.html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Renewable Energy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Renewable energy sources such as solar, wind, and hydropower play a crucial role in sustainable energy generation. Electrical engineers work on developing and implementing technologies to harness these renewable resources.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https://www.epa.gov/greenpower/renewable-energy-basics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Electronics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Digital electronics deals with the manipulation of digital signals using logic gates, flip-flops, and other digital components. It is the foundation of modern computing and communication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Source: https://www.electronics-tutorials.ws/logic/logic_1.html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