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Future Outlook for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Looking ahead, Meja plans to expand its product range, enter new markets, and continue its commitment to sustainability and innovation. The company aims to become a leader in the global furniture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Future Plans Presentation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In conclusion, Meja is a leading furniture manufacturer known for its modern design philosophy, customizable options, and commitment to sustainability. With a strong market presence and a focus on quality, Meja is poised for continued success in the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Corporate Brochure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is a furniture manufacturer that specializes in creating high-quality, customizable furniture pieces for homes and offices. The company was founded in 1995 and has since grown to become a household name in the industry.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Company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Design Philosophy of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is known for its modern and minimalist design philosophy. The company focuses on clean lines, innovative materials, and functional designs that cater to both aesthetics and practicality.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Design Manifesto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Product Range of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offers a wide range of furniture products, including sofas, tables, chairs, storage units, and lighting solutions. Each product is carefully crafted to meet the highest standards of quality and design.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Product Catalog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Customization Options at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Customers can personalize their furniture pieces at Meja by choosing from a variety of materials, colors, and finishes. This allows for a truly unique and tailored experience for every customer.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Customization Guide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Sustainability Practices at Meja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is committed to sustainable practices and uses eco-friendly materials in its production process. The company also works with local artisans and suppliers to support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Sustainability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Meja's Market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has a strong market presence both domestically and internationally. The company has showrooms in major cities worldwide and ships its products to customers across the globe.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Market Analysis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Collaborations and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has collaborated with renowned designers and brands to create limited edition collections and exclusive collaborations. These partnerships bring fresh perspectives and unique designs to Meja's product lineup.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Partnership Press Releases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Customer Reviews and Testimonials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sz="1800"/>
              <a:t>Meja has received glowing reviews and testimonials from satisfied customers who praise the quality, design, and service provided by the company. These positive testimonials reflect the brand's commitment to excellence.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5715000"/>
            <a:ext cx="10922000" cy="12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200"/>
            </a:pPr>
            <a:r>
              <a:t>- Meja Customer Testimonials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