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MOTOR</a:t>
            </a:r>
          </a:p>
        </p:txBody>
      </p:sp>
      <p:sp>
        <p:nvSpPr>
          <p:cNvPr id="3" name="Subtitle 2"/>
          <p:cNvSpPr>
            <a:spLocks noGrp="1"/>
          </p:cNvSpPr>
          <p:nvPr>
            <p:ph type="subTitle" idx="1"/>
          </p:nvPr>
        </p:nvSpPr>
        <p:spPr/>
        <p:txBody>
          <a:bodyPr/>
          <a:lstStyle/>
          <a:p>
            <a:r>
              <a:t>Generated by AI</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rPr b="1" sz="1800"/>
              <a:t>Motors play a crucial role in modern society, powering a wide range of applications from industrial machinery to electric vehicles. As technology advances, motors are becoming more efficient, reliable, and environmentally friendly.</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www.sciencedirect.com/science/article/pii/S1364032112001465</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References</a:t>
            </a:r>
          </a:p>
        </p:txBody>
      </p:sp>
      <p:sp>
        <p:nvSpPr>
          <p:cNvPr id="3" name="Content Placeholder 2"/>
          <p:cNvSpPr>
            <a:spLocks noGrp="1"/>
          </p:cNvSpPr>
          <p:nvPr>
            <p:ph idx="1"/>
          </p:nvPr>
        </p:nvSpPr>
        <p:spPr/>
        <p:txBody>
          <a:bodyPr/>
          <a:lstStyle/>
          <a:p>
            <a:r>
              <a:rPr b="1" sz="1800"/>
              <a:t>1. www.engineeringtoolbox.com/types-of-electrical-motors-d_1266.html</a:t>
            </a:r>
          </a:p>
          <a:p>
            <a:r>
              <a:rPr b="1" sz="1800"/>
              <a:t>2. www.electronics-tutorials.ws/electric_motor/electric-motors.html</a:t>
            </a:r>
          </a:p>
          <a:p>
            <a:r>
              <a:rPr b="1" sz="1800"/>
              <a:t>3. www.explainthatstuff.com/electricmotors.html</a:t>
            </a:r>
          </a:p>
          <a:p>
            <a:r>
              <a:rPr b="1" sz="1800"/>
              <a:t>4. www.tec-science.com/physics/electromechanics/electric-machines/electric-motor/</a:t>
            </a:r>
          </a:p>
          <a:p>
            <a:r>
              <a:rPr b="1" sz="1800"/>
              <a:t>5. www.energytrust.org/energy-savings-101/energy-efficient-motors/</a:t>
            </a:r>
          </a:p>
          <a:p>
            <a:r>
              <a:rPr b="1" sz="1800"/>
              <a:t>6. www.machinedesign.com/motion-control/article/21836320/motor-troubleshooting-6-steps-to-identify-common-problems</a:t>
            </a:r>
          </a:p>
          <a:p>
            <a:r>
              <a:rPr b="1" sz="1800"/>
              <a:t>7. www.abb-conversations.com/2019/05/the-future-of-electric-motors/</a:t>
            </a:r>
          </a:p>
          <a:p>
            <a:r>
              <a:rPr b="1" sz="1800"/>
              <a:t>8. www.energy.gov/eere/vehicles/fact-912-march-26-2018-light-duty-electric-drive-vehicles-survey</a:t>
            </a:r>
          </a:p>
          <a:p>
            <a:r>
              <a:rPr b="1" sz="1800"/>
              <a:t>9. www.sciencedirect.com/science/article/pii/S1364032112001465</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Motors</a:t>
            </a:r>
          </a:p>
        </p:txBody>
      </p:sp>
      <p:sp>
        <p:nvSpPr>
          <p:cNvPr id="3" name="Content Placeholder 2"/>
          <p:cNvSpPr>
            <a:spLocks noGrp="1"/>
          </p:cNvSpPr>
          <p:nvPr>
            <p:ph idx="1"/>
          </p:nvPr>
        </p:nvSpPr>
        <p:spPr/>
        <p:txBody>
          <a:bodyPr/>
          <a:lstStyle/>
          <a:p>
            <a:r>
              <a:rPr b="1" sz="1800"/>
              <a:t>A motor is a machine that converts electrical energy into mechanical energy. It is an essential component in various industrial and household applications.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www.engineeringtoolbox.com/types-of-electrical-motors-d_1266.html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Types of Motors</a:t>
            </a:r>
          </a:p>
        </p:txBody>
      </p:sp>
      <p:sp>
        <p:nvSpPr>
          <p:cNvPr id="3" name="Content Placeholder 2"/>
          <p:cNvSpPr>
            <a:spLocks noGrp="1"/>
          </p:cNvSpPr>
          <p:nvPr>
            <p:ph idx="1"/>
          </p:nvPr>
        </p:nvSpPr>
        <p:spPr/>
        <p:txBody>
          <a:bodyPr/>
          <a:lstStyle/>
          <a:p>
            <a:r>
              <a:rPr b="1" sz="1800"/>
              <a:t>There are several types of motors, including AC motors, DC motors, servo motors, stepper motors, and induction motors. Each type has its own characteristics and applications.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www.electronics-tutorials.ws/electric_motor/electric-motors.html</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Working Principle of Motors</a:t>
            </a:r>
          </a:p>
        </p:txBody>
      </p:sp>
      <p:sp>
        <p:nvSpPr>
          <p:cNvPr id="3" name="Content Placeholder 2"/>
          <p:cNvSpPr>
            <a:spLocks noGrp="1"/>
          </p:cNvSpPr>
          <p:nvPr>
            <p:ph idx="1"/>
          </p:nvPr>
        </p:nvSpPr>
        <p:spPr/>
        <p:txBody>
          <a:bodyPr/>
          <a:lstStyle/>
          <a:p>
            <a:r>
              <a:rPr b="1" sz="1800"/>
              <a:t>Motors work on the principle of electromagnetic induction, where a current-carrying conductor in a magnetic field experiences a force. This force causes the motor to rotate and perform mechanical work.</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www.explainthatstuff.com/electricmotors.html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Applications of Motors</a:t>
            </a:r>
          </a:p>
        </p:txBody>
      </p:sp>
      <p:sp>
        <p:nvSpPr>
          <p:cNvPr id="3" name="Content Placeholder 2"/>
          <p:cNvSpPr>
            <a:spLocks noGrp="1"/>
          </p:cNvSpPr>
          <p:nvPr>
            <p:ph idx="1"/>
          </p:nvPr>
        </p:nvSpPr>
        <p:spPr/>
        <p:txBody>
          <a:bodyPr/>
          <a:lstStyle/>
          <a:p>
            <a:r>
              <a:rPr b="1" sz="1800"/>
              <a:t>Motors are used in a wide range of applications, including industrial machinery, electric vehicles, household appliances, and robotics. They play a crucial role in driving various mechanical systems.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www.tec-science.com/physics/electromechanics/electric-machines/electric-motor/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Efficiency and Energy Savings</a:t>
            </a:r>
          </a:p>
        </p:txBody>
      </p:sp>
      <p:sp>
        <p:nvSpPr>
          <p:cNvPr id="3" name="Content Placeholder 2"/>
          <p:cNvSpPr>
            <a:spLocks noGrp="1"/>
          </p:cNvSpPr>
          <p:nvPr>
            <p:ph idx="1"/>
          </p:nvPr>
        </p:nvSpPr>
        <p:spPr/>
        <p:txBody>
          <a:bodyPr/>
          <a:lstStyle/>
          <a:p>
            <a:r>
              <a:rPr b="1" sz="1800"/>
              <a:t>Efficiency is an important factor to consider in motors, as higher efficiency leads to energy savings and reduced operating costs. Advances in motor technology have led to the development of energy-efficient motors.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www.energytrust.org/energy-savings-101/energy-efficient-motors/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Maintenance and Troubleshooting</a:t>
            </a:r>
          </a:p>
        </p:txBody>
      </p:sp>
      <p:sp>
        <p:nvSpPr>
          <p:cNvPr id="3" name="Content Placeholder 2"/>
          <p:cNvSpPr>
            <a:spLocks noGrp="1"/>
          </p:cNvSpPr>
          <p:nvPr>
            <p:ph idx="1"/>
          </p:nvPr>
        </p:nvSpPr>
        <p:spPr/>
        <p:txBody>
          <a:bodyPr/>
          <a:lstStyle/>
          <a:p>
            <a:r>
              <a:rPr b="1" sz="1800"/>
              <a:t>Regular maintenance is essential to ensure the optimal performance and longevity of motors. Common troubleshooting techniques include checking for loose connections, worn-out bearings, and motor overheating.</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www.machinedesign.com/motion-control/article/21836320/motor-troubleshooting-6-steps-to-identify-common-problems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Trends in Motor Technology</a:t>
            </a:r>
          </a:p>
        </p:txBody>
      </p:sp>
      <p:sp>
        <p:nvSpPr>
          <p:cNvPr id="3" name="Content Placeholder 2"/>
          <p:cNvSpPr>
            <a:spLocks noGrp="1"/>
          </p:cNvSpPr>
          <p:nvPr>
            <p:ph idx="1"/>
          </p:nvPr>
        </p:nvSpPr>
        <p:spPr/>
        <p:txBody>
          <a:bodyPr/>
          <a:lstStyle/>
          <a:p>
            <a:r>
              <a:rPr b="1" sz="1800"/>
              <a:t>Advancements in motor technology are focused on increasing efficiency, reducing emissions, and enhancing functionality. Emerging trends include the adoption of smart sensors, predictive maintenance, and IoT integration.</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www.abb-conversations.com/2019/05/the-future-of-electric-motors/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Environmental Impact of Motors</a:t>
            </a:r>
          </a:p>
        </p:txBody>
      </p:sp>
      <p:sp>
        <p:nvSpPr>
          <p:cNvPr id="3" name="Content Placeholder 2"/>
          <p:cNvSpPr>
            <a:spLocks noGrp="1"/>
          </p:cNvSpPr>
          <p:nvPr>
            <p:ph idx="1"/>
          </p:nvPr>
        </p:nvSpPr>
        <p:spPr/>
        <p:txBody>
          <a:bodyPr/>
          <a:lstStyle/>
          <a:p>
            <a:r>
              <a:rPr b="1" sz="1800"/>
              <a:t>Motors contribute to energy consumption and carbon emissions. Efforts are being made to develop eco-friendly motors with reduced environmental impact, such as electric vehicles and renewable energy systems.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www.energy.gov/eere/vehicles/fact-912-march-26-2018-light-duty-electric-drive-vehicles-survey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