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LLAMA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Llama Conservation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Due to habitat loss and hunting, some species of wild llamas are endangered. Conservation efforts are being made to protect these animals and their habitat.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https://www.worldwildlife.org/species/llama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Llamas are fascinating and versatile animals that play important roles in agriculture, therapy, and conservation. They are valued for their wool, strength, and gentle demeanor.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https://animals.sandiegozoo.org/animals/llama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Llamas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Llamas are domesticated South American camelids that are known for their wool and their friendly nature. They are commonly used as pack animals and for their fiber.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https://en.wikipedia.org/wiki/Llama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Physical Characteristics of Llamas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Llamas have long necks, large ears, and a gentle disposition. They are herbivores and are known for their ability to adapt to harsh climates.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https://www.nationalgeographic.com/animals/mammals/l/llama/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Llama Behavior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Llamas are social animals that communicate through body language, vocalizations, and spitting. They establish hierarchies within their herds.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https://www.llamapedia.com/llama-communications.html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Llama Diet and 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Llamas primarily graze on grass and hay, supplemented with grains and minerals. They have a three-chambered stomach that helps them digest fibrous vegetation.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https://www.llamasofatlanta.com/llama-nutrition.html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Breeds of Llamas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two main breeds of llamas: the classic llamas and the suri llamas. Each breed has unique characteristics and wool types.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https://www.llamasoflove.org/llama-breeds.html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Llama Uses in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Llamas are used as pack animals in the Andes region and are also used for their wool, which is soft and warm. They are also popular in therapy programs.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https://www.heartofthevineyard.com/llama-agriculture.html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Llama Reproduction and Lifespan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Llamas have a gestation period of about 11 months and usually give birth to a single offspring called a cria. They can live up to 20 years.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https://www.thellamacenter.com/llama-reproduction.html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Llama Health and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Llamas are relatively hardy animals but require regular vaccinations, deworming, and hoof trimming. They also need shelter from extreme weather conditions.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https://www.llamacare.org/llama-health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