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CAT</a:t>
            </a:r>
          </a:p>
        </p:txBody>
      </p:sp>
      <p:sp>
        <p:nvSpPr>
          <p:cNvPr id="3" name="Subtitle 2"/>
          <p:cNvSpPr>
            <a:spLocks noGrp="1"/>
          </p:cNvSpPr>
          <p:nvPr>
            <p:ph type="subTitle" idx="1"/>
          </p:nvPr>
        </p:nvSpPr>
        <p:spPr/>
        <p:txBody>
          <a:bodyPr/>
          <a:lstStyle/>
          <a:p>
            <a:r>
              <a:t>Generated by AI</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9: Famous Cats in History</a:t>
            </a:r>
          </a:p>
        </p:txBody>
      </p:sp>
      <p:sp>
        <p:nvSpPr>
          <p:cNvPr id="3" name="Content Placeholder 2"/>
          <p:cNvSpPr>
            <a:spLocks noGrp="1"/>
          </p:cNvSpPr>
          <p:nvPr>
            <p:ph idx="1"/>
          </p:nvPr>
        </p:nvSpPr>
        <p:spPr/>
        <p:txBody>
          <a:bodyPr/>
          <a:lstStyle/>
          <a:p>
            <a:r>
              <a:rPr b="1" sz="1800"/>
              <a:t>Throughout history, cats have been revered and admired. Famous cats include Grumpy Cat, Morris the Cat, and Snowball from The Simpsons.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Source: Mental Floss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10: Conclusion</a:t>
            </a:r>
          </a:p>
        </p:txBody>
      </p:sp>
      <p:sp>
        <p:nvSpPr>
          <p:cNvPr id="3" name="Content Placeholder 2"/>
          <p:cNvSpPr>
            <a:spLocks noGrp="1"/>
          </p:cNvSpPr>
          <p:nvPr>
            <p:ph idx="1"/>
          </p:nvPr>
        </p:nvSpPr>
        <p:spPr/>
        <p:txBody>
          <a:bodyPr/>
          <a:lstStyle/>
          <a:p>
            <a:r>
              <a:rPr b="1" sz="1800"/>
              <a:t>Cats are fascinating creatures that bring joy and companionship to millions of people around the world. They have a rich history and continue to be beloved pets.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Source: World Animal Foundation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1: Introduction to Cats</a:t>
            </a:r>
          </a:p>
        </p:txBody>
      </p:sp>
      <p:sp>
        <p:nvSpPr>
          <p:cNvPr id="3" name="Content Placeholder 2"/>
          <p:cNvSpPr>
            <a:spLocks noGrp="1"/>
          </p:cNvSpPr>
          <p:nvPr>
            <p:ph idx="1"/>
          </p:nvPr>
        </p:nvSpPr>
        <p:spPr/>
        <p:txBody>
          <a:bodyPr/>
          <a:lstStyle/>
          <a:p>
            <a:r>
              <a:rPr b="1" sz="1800"/>
              <a:t>Cats are domesticated animals known for their independent and playful nature. They are a popular choice for pets worldwide.</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Source: National Geographic</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2: Types of Cats</a:t>
            </a:r>
          </a:p>
        </p:txBody>
      </p:sp>
      <p:sp>
        <p:nvSpPr>
          <p:cNvPr id="3" name="Content Placeholder 2"/>
          <p:cNvSpPr>
            <a:spLocks noGrp="1"/>
          </p:cNvSpPr>
          <p:nvPr>
            <p:ph idx="1"/>
          </p:nvPr>
        </p:nvSpPr>
        <p:spPr/>
        <p:txBody>
          <a:bodyPr/>
          <a:lstStyle/>
          <a:p>
            <a:r>
              <a:rPr b="1" sz="1800"/>
              <a:t>There are various breeds of cats including Siamese, Persian, Maine Coon, and Scottish Fold. Each breed has its own distinctive characteristics.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Source: American Kennel Club</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3: Physical Characteristics</a:t>
            </a:r>
          </a:p>
        </p:txBody>
      </p:sp>
      <p:sp>
        <p:nvSpPr>
          <p:cNvPr id="3" name="Content Placeholder 2"/>
          <p:cNvSpPr>
            <a:spLocks noGrp="1"/>
          </p:cNvSpPr>
          <p:nvPr>
            <p:ph idx="1"/>
          </p:nvPr>
        </p:nvSpPr>
        <p:spPr/>
        <p:txBody>
          <a:bodyPr/>
          <a:lstStyle/>
          <a:p>
            <a:r>
              <a:rPr b="1" sz="1800"/>
              <a:t>Cats have sharp retractable claws, excellent night vision, and a strong sense of hearing and smell. Their whiskers are also important sensory organs.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Source: Cornell Feline Health Center</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4: Behavior and Communication</a:t>
            </a:r>
          </a:p>
        </p:txBody>
      </p:sp>
      <p:sp>
        <p:nvSpPr>
          <p:cNvPr id="3" name="Content Placeholder 2"/>
          <p:cNvSpPr>
            <a:spLocks noGrp="1"/>
          </p:cNvSpPr>
          <p:nvPr>
            <p:ph idx="1"/>
          </p:nvPr>
        </p:nvSpPr>
        <p:spPr/>
        <p:txBody>
          <a:bodyPr/>
          <a:lstStyle/>
          <a:p>
            <a:r>
              <a:rPr b="1" sz="1800"/>
              <a:t>Cats communicate through body language, vocalizations, and scent marking. They often use purring, meowing, and hissing to express their emotions.</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Source: ASPCA</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5: Diet and Nutrition</a:t>
            </a:r>
          </a:p>
        </p:txBody>
      </p:sp>
      <p:sp>
        <p:nvSpPr>
          <p:cNvPr id="3" name="Content Placeholder 2"/>
          <p:cNvSpPr>
            <a:spLocks noGrp="1"/>
          </p:cNvSpPr>
          <p:nvPr>
            <p:ph idx="1"/>
          </p:nvPr>
        </p:nvSpPr>
        <p:spPr/>
        <p:txBody>
          <a:bodyPr/>
          <a:lstStyle/>
          <a:p>
            <a:r>
              <a:rPr b="1" sz="1800"/>
              <a:t>Cats are obligate carnivores and require a diet rich in protein. It's important to provide them with balanced meals to maintain their health.</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Source: PetMD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6: Health and Wellness</a:t>
            </a:r>
          </a:p>
        </p:txBody>
      </p:sp>
      <p:sp>
        <p:nvSpPr>
          <p:cNvPr id="3" name="Content Placeholder 2"/>
          <p:cNvSpPr>
            <a:spLocks noGrp="1"/>
          </p:cNvSpPr>
          <p:nvPr>
            <p:ph idx="1"/>
          </p:nvPr>
        </p:nvSpPr>
        <p:spPr/>
        <p:txBody>
          <a:bodyPr/>
          <a:lstStyle/>
          <a:p>
            <a:r>
              <a:rPr b="1" sz="1800"/>
              <a:t>Regular veterinary check-ups, vaccinations, and flea and tick prevention are essential for keeping cats healthy. Proper grooming is also important.</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Source: American Veterinary Medical Association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7: Play and Enrichment</a:t>
            </a:r>
          </a:p>
        </p:txBody>
      </p:sp>
      <p:sp>
        <p:nvSpPr>
          <p:cNvPr id="3" name="Content Placeholder 2"/>
          <p:cNvSpPr>
            <a:spLocks noGrp="1"/>
          </p:cNvSpPr>
          <p:nvPr>
            <p:ph idx="1"/>
          </p:nvPr>
        </p:nvSpPr>
        <p:spPr/>
        <p:txBody>
          <a:bodyPr/>
          <a:lstStyle/>
          <a:p>
            <a:r>
              <a:rPr b="1" sz="1800"/>
              <a:t>Cats need mental and physical stimulation to thrive. Toys, scratching posts, and interactive playtime are important for their well-being.</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Source: The Humane Society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8: Common Cat Myths</a:t>
            </a:r>
          </a:p>
        </p:txBody>
      </p:sp>
      <p:sp>
        <p:nvSpPr>
          <p:cNvPr id="3" name="Content Placeholder 2"/>
          <p:cNvSpPr>
            <a:spLocks noGrp="1"/>
          </p:cNvSpPr>
          <p:nvPr>
            <p:ph idx="1"/>
          </p:nvPr>
        </p:nvSpPr>
        <p:spPr/>
        <p:txBody>
          <a:bodyPr/>
          <a:lstStyle/>
          <a:p>
            <a:r>
              <a:rPr b="1" sz="1800"/>
              <a:t>Contrary to popular belief, cats are not purely solitary animals and can form close bonds with humans and other animals. They also do not always land on their feet when they fall.</a:t>
            </a:r>
          </a:p>
        </p:txBody>
      </p:sp>
      <p:sp>
        <p:nvSpPr>
          <p:cNvPr id="4" name="TextBox 3"/>
          <p:cNvSpPr txBox="1"/>
          <p:nvPr/>
        </p:nvSpPr>
        <p:spPr>
          <a:xfrm>
            <a:off x="635000" y="5715000"/>
            <a:ext cx="10922000" cy="1270000"/>
          </a:xfrm>
          <a:prstGeom prst="rect">
            <a:avLst/>
          </a:prstGeom>
          <a:noFill/>
        </p:spPr>
        <p:txBody>
          <a:bodyPr wrap="square">
            <a:spAutoFit/>
          </a:bodyPr>
          <a:lstStyle/>
          <a:p/>
          <a:p>
            <a:pPr>
              <a:defRPr sz="1200"/>
            </a:pPr>
            <a:r>
              <a:t>- Source: Catster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