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Horses in Modern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In modern society, horses continue to play important roles in areas such as agriculture, therapy, sports, and recreation. They are valued for their beauty, grace, and companionship.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https://horse-canada.com/horses-and-history/horses-use-today/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Horses are fascinating creatures with a rich history and a significant presence in human culture. By understanding and respecting these magnificent animals, we can build strong and meaningful connections with them.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https://www.equinesciencenews.com/the-beauty-and-intricacy-of-the-horse/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Horses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Horses are majestic and powerful animals that have been domesticated for thousands of years. They have played a crucial role in human history, from transportation to agriculture to sports.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https://en.wikipedia.org/wiki/Horse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Horses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There are over 300 different breeds of horses, each with its own unique characteristics and abilities. Some common types include Arabian, Thoroughbred, and Quarter Horse.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https://www.thesprucepets.com/horse-breeds-1118558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Anatomy of a Horse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Horses have a complex and intricate anatomy, with strong muscles, a powerful heart, and a digestion system that is unique among animals. Understanding their anatomy is crucial for proper care and handling.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https://en.wikipedia.org/wiki/Equine_anatomy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Life Cycle of a Horse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Horses typically live for 25 to 30 years, with their life cycle consisting of various stages such as foal, yearling, and adult. Proper nutrition and healthcare are essential for a horse's well-being.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https://www.msdvetmanual.com/management-and-nutrition/husbandry-of-horses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Horses are social animals that exhibit a wide range of behaviors, including communication through body language, grooming each other, and forming strong bonds with their herd mates.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https://www.horsemagazine.com/thm/2011/08/equine-behaviour-constant-themes-and-new-insights/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Horse Care and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Proper care and maintenance of horses involve providing them with a balanced diet, regular exercise, grooming, and veterinary care. Good horsemanship is essential for keeping horses healthy and happy.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https://www.equisearch.com/discoverhorses/horse-care-10-care-tips-horse-care-25281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Horse Riding and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Horse riding and training require skill, patience, and mutual trust between the horse and the rider. Different disciplines such as dressage, show jumping, and western riding offer a variety of ways to enjoy working with horses.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https://practicalhorsemanmag.com/training/english-disciplines-explained-14986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Famous Horses in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Throughout history, there have been many famous horses that have left a lasting impact on human society. Examples include Bucephalus, Seabiscuit, and Secretariat.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https://www.horseandman.com/people-and-places/10-historical-horses-with-amazing-stories/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