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Parental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emphasize the importance of parental involvement in a child's education. It will discuss ways in which parents can support their child's learning journey.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PTA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summarize the key points covered in the presentation and emphasize the significance of schools in shaping individuals and society. It will encourage continued support for education.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UNESCO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cover the generic definition of a school and its purpose in society. It will highlight the importance of education and the role that schools play in shaping the future.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Education Association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different types of schools such as public schools, private schools, and charter schools. It will explain the differences and similarities between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U.S. Department of Education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explore the typical subjects taught in schools such as math, science, language arts, and social studies. It will also touch on the importance of extracurricular activities.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Education.com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focus on the physical aspects of a school including classrooms, libraries, playgrounds, and other facilities. It will emphasize the importance of a safe and conducive learning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Clearinghouse for Educational Facilities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Teachers and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the role of teachers, administrators, and support staff in a school. It will highlight the importance of their dedication and professionalism in providing quality education.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Education Association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explore the day-to-day experiences of students in school including classes, homework, exams, and social interactions. It will also discuss the importance of student well-being.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American Psychological Association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address some of the common challenges faced by the education system such as funding shortages, overcrowded classrooms, and inequity in access to quality education.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National Education Policy Center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in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the integration of technology in schools such as computers, tablets, and online learning platforms. It will highlight the benefits and challenges of digital education.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EdSurge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