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14036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183781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264330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83773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138259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425937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141009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357985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307703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131053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28F76FC-27BF-4958-BE21-54D07B49CE96}" type="datetimeFigureOut">
              <a:rPr kumimoji="1" lang="ja-JP" altLang="en-US" smtClean="0"/>
              <a:t>2016/11/23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128979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F76FC-27BF-4958-BE21-54D07B49CE96}" type="datetimeFigureOut">
              <a:rPr kumimoji="1" lang="ja-JP" altLang="en-US" smtClean="0"/>
              <a:t>2016/11/23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57B5C-410C-4AD5-BA8F-83209894F094}" type="slidenum">
              <a:rPr kumimoji="1" lang="ja-JP" altLang="en-US" smtClean="0"/>
              <a:t>‹#›</a:t>
            </a:fld>
            <a:endParaRPr kumimoji="1" lang="ja-JP" altLang="en-US"/>
          </a:p>
        </p:txBody>
      </p:sp>
    </p:spTree>
    <p:extLst>
      <p:ext uri="{BB962C8B-B14F-4D97-AF65-F5344CB8AC3E}">
        <p14:creationId xmlns:p14="http://schemas.microsoft.com/office/powerpoint/2010/main" val="3724115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喫茶店のようなサービス</a:t>
            </a:r>
            <a:endParaRPr kumimoji="1" lang="ja-JP" altLang="en-US" dirty="0"/>
          </a:p>
        </p:txBody>
      </p:sp>
      <p:sp>
        <p:nvSpPr>
          <p:cNvPr id="3" name="サブタイトル 2"/>
          <p:cNvSpPr>
            <a:spLocks noGrp="1"/>
          </p:cNvSpPr>
          <p:nvPr>
            <p:ph type="subTitle" idx="1"/>
          </p:nvPr>
        </p:nvSpPr>
        <p:spPr>
          <a:xfrm>
            <a:off x="1524000" y="3602038"/>
            <a:ext cx="9144000" cy="2103818"/>
          </a:xfrm>
        </p:spPr>
        <p:txBody>
          <a:bodyPr>
            <a:normAutofit lnSpcReduction="10000"/>
          </a:bodyPr>
          <a:lstStyle/>
          <a:p>
            <a:r>
              <a:rPr kumimoji="1" lang="ja-JP" altLang="en-US" dirty="0" smtClean="0"/>
              <a:t>２１６１１２９４　野島涼太</a:t>
            </a:r>
            <a:endParaRPr kumimoji="1" lang="en-US" altLang="ja-JP" dirty="0" smtClean="0"/>
          </a:p>
          <a:p>
            <a:r>
              <a:rPr lang="ja-JP" altLang="en-US" dirty="0" smtClean="0"/>
              <a:t>２１６１１３９４　吉崎義強</a:t>
            </a:r>
            <a:endParaRPr lang="en-US" altLang="ja-JP" dirty="0" smtClean="0"/>
          </a:p>
          <a:p>
            <a:r>
              <a:rPr kumimoji="1" lang="ja-JP" altLang="en-US" dirty="0" smtClean="0"/>
              <a:t>２１６１１２４４　竹野　彪雅</a:t>
            </a:r>
            <a:endParaRPr kumimoji="1" lang="en-US" altLang="ja-JP" dirty="0" smtClean="0"/>
          </a:p>
          <a:p>
            <a:r>
              <a:rPr lang="ja-JP" altLang="en-US" dirty="0" smtClean="0"/>
              <a:t>２１６１１４０１　米澤　大樹</a:t>
            </a:r>
            <a:endParaRPr lang="en-US" altLang="ja-JP" dirty="0" smtClean="0"/>
          </a:p>
          <a:p>
            <a:r>
              <a:rPr lang="ja-JP" altLang="en-US" dirty="0" smtClean="0"/>
              <a:t>２１６１１３１２　平井　寛人</a:t>
            </a:r>
            <a:endParaRPr lang="en-US" altLang="ja-JP" dirty="0" smtClean="0"/>
          </a:p>
        </p:txBody>
      </p:sp>
    </p:spTree>
    <p:extLst>
      <p:ext uri="{BB962C8B-B14F-4D97-AF65-F5344CB8AC3E}">
        <p14:creationId xmlns:p14="http://schemas.microsoft.com/office/powerpoint/2010/main" val="399400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2856" y="657733"/>
            <a:ext cx="10515600" cy="1325563"/>
          </a:xfrm>
        </p:spPr>
        <p:txBody>
          <a:bodyPr/>
          <a:lstStyle/>
          <a:p>
            <a:pPr algn="ctr"/>
            <a:r>
              <a:rPr lang="ja-JP" altLang="en-US" dirty="0">
                <a:solidFill>
                  <a:srgbClr val="FF0000"/>
                </a:solidFill>
              </a:rPr>
              <a:t>ターゲット</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endParaRPr lang="en-US" altLang="ja-JP" dirty="0"/>
          </a:p>
          <a:p>
            <a:pPr algn="ctr"/>
            <a:r>
              <a:rPr kumimoji="1" lang="ja-JP" altLang="en-US" sz="4400" dirty="0" smtClean="0"/>
              <a:t>観光客</a:t>
            </a:r>
            <a:endParaRPr kumimoji="1" lang="en-US" altLang="ja-JP" sz="4400" dirty="0" smtClean="0"/>
          </a:p>
          <a:p>
            <a:pPr algn="ctr"/>
            <a:endParaRPr lang="en-US" altLang="ja-JP" sz="4400" dirty="0"/>
          </a:p>
          <a:p>
            <a:pPr algn="ctr"/>
            <a:r>
              <a:rPr lang="ja-JP" altLang="en-US" sz="4400" dirty="0"/>
              <a:t>地元</a:t>
            </a:r>
            <a:r>
              <a:rPr lang="ja-JP" altLang="en-US" sz="4400" dirty="0" smtClean="0"/>
              <a:t>の人たち</a:t>
            </a:r>
            <a:endParaRPr kumimoji="1" lang="en-US" altLang="ja-JP" sz="4400" dirty="0" smtClean="0"/>
          </a:p>
        </p:txBody>
      </p:sp>
    </p:spTree>
    <p:extLst>
      <p:ext uri="{BB962C8B-B14F-4D97-AF65-F5344CB8AC3E}">
        <p14:creationId xmlns:p14="http://schemas.microsoft.com/office/powerpoint/2010/main" val="176667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この喫茶店で使用禁止の物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書籍</a:t>
            </a:r>
            <a:endParaRPr kumimoji="1" lang="en-US" altLang="ja-JP" dirty="0" smtClean="0"/>
          </a:p>
          <a:p>
            <a:r>
              <a:rPr lang="ja-JP" altLang="en-US" dirty="0"/>
              <a:t>定員</a:t>
            </a:r>
            <a:endParaRPr kumimoji="1" lang="ja-JP" altLang="en-US" dirty="0"/>
          </a:p>
        </p:txBody>
      </p:sp>
    </p:spTree>
    <p:extLst>
      <p:ext uri="{BB962C8B-B14F-4D97-AF65-F5344CB8AC3E}">
        <p14:creationId xmlns:p14="http://schemas.microsoft.com/office/powerpoint/2010/main" val="280415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カフェに必要な物</a:t>
            </a:r>
            <a:endParaRPr kumimoji="1" lang="ja-JP" altLang="en-US" dirty="0"/>
          </a:p>
        </p:txBody>
      </p:sp>
      <p:sp>
        <p:nvSpPr>
          <p:cNvPr id="8" name="コンテンツ プレースホルダー 7"/>
          <p:cNvSpPr>
            <a:spLocks noGrp="1"/>
          </p:cNvSpPr>
          <p:nvPr>
            <p:ph idx="1"/>
          </p:nvPr>
        </p:nvSpPr>
        <p:spPr>
          <a:xfrm>
            <a:off x="679704" y="1679321"/>
            <a:ext cx="10515600" cy="4351338"/>
          </a:xfrm>
        </p:spPr>
        <p:txBody>
          <a:bodyPr>
            <a:normAutofit fontScale="77500" lnSpcReduction="20000"/>
          </a:bodyPr>
          <a:lstStyle/>
          <a:p>
            <a:pPr marL="0" algn="ctr" fontAlgn="b">
              <a:spcBef>
                <a:spcPts val="0"/>
              </a:spcBef>
            </a:pPr>
            <a:r>
              <a:rPr lang="ja-JP" altLang="ja-JP" dirty="0">
                <a:solidFill>
                  <a:srgbClr val="000000"/>
                </a:solidFill>
                <a:latin typeface="Calibri" panose="020F0502020204030204" pitchFamily="34" charset="0"/>
              </a:rPr>
              <a:t>コップ</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コーヒー豆</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テーブル</a:t>
            </a:r>
            <a:endParaRPr lang="ja-JP" altLang="ja-JP" sz="3600" dirty="0">
              <a:latin typeface="Arial" panose="020B0604020202020204" pitchFamily="34" charset="0"/>
            </a:endParaRPr>
          </a:p>
          <a:p>
            <a:pPr marL="0" algn="ctr" fontAlgn="b">
              <a:spcBef>
                <a:spcPts val="0"/>
              </a:spcBef>
            </a:pPr>
            <a:r>
              <a:rPr lang="ja-JP" altLang="ja-JP" dirty="0" smtClean="0">
                <a:solidFill>
                  <a:srgbClr val="000000"/>
                </a:solidFill>
                <a:latin typeface="Calibri" panose="020F0502020204030204" pitchFamily="34" charset="0"/>
              </a:rPr>
              <a:t>椅子</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スプーン</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デザート</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ソファー</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時計</a:t>
            </a:r>
            <a:endParaRPr lang="ja-JP" altLang="ja-JP" sz="3600" dirty="0">
              <a:latin typeface="Arial" panose="020B0604020202020204" pitchFamily="34" charset="0"/>
            </a:endParaRPr>
          </a:p>
          <a:p>
            <a:pPr marL="0" algn="ctr" fontAlgn="b">
              <a:spcBef>
                <a:spcPts val="0"/>
              </a:spcBef>
            </a:pPr>
            <a:r>
              <a:rPr lang="ja-JP" altLang="ja-JP" dirty="0" smtClean="0">
                <a:solidFill>
                  <a:srgbClr val="000000"/>
                </a:solidFill>
                <a:latin typeface="Calibri" panose="020F0502020204030204" pitchFamily="34" charset="0"/>
              </a:rPr>
              <a:t>花</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スーツ</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客</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エアコン</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お箸</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本</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充電器</a:t>
            </a:r>
            <a:endParaRPr lang="ja-JP" altLang="ja-JP" sz="3600" dirty="0">
              <a:latin typeface="Arial" panose="020B0604020202020204" pitchFamily="34" charset="0"/>
            </a:endParaRPr>
          </a:p>
          <a:p>
            <a:pPr marL="0" algn="ctr" fontAlgn="b">
              <a:spcBef>
                <a:spcPts val="0"/>
              </a:spcBef>
            </a:pPr>
            <a:r>
              <a:rPr lang="ja-JP" altLang="ja-JP" dirty="0" smtClean="0">
                <a:solidFill>
                  <a:srgbClr val="000000"/>
                </a:solidFill>
                <a:latin typeface="Calibri" panose="020F0502020204030204" pitchFamily="34" charset="0"/>
              </a:rPr>
              <a:t>カウンター</a:t>
            </a:r>
            <a:endParaRPr lang="ja-JP" altLang="ja-JP" sz="3600" dirty="0">
              <a:latin typeface="Arial" panose="020B0604020202020204" pitchFamily="34" charset="0"/>
            </a:endParaRPr>
          </a:p>
          <a:p>
            <a:pPr marL="0" algn="ctr" fontAlgn="b">
              <a:spcBef>
                <a:spcPts val="0"/>
              </a:spcBef>
            </a:pPr>
            <a:r>
              <a:rPr lang="ja-JP" altLang="ja-JP" dirty="0">
                <a:solidFill>
                  <a:srgbClr val="000000"/>
                </a:solidFill>
                <a:latin typeface="Calibri" panose="020F0502020204030204" pitchFamily="34" charset="0"/>
              </a:rPr>
              <a:t>ソフトドリンク</a:t>
            </a:r>
            <a:endParaRPr lang="ja-JP" altLang="ja-JP" sz="3600" dirty="0">
              <a:latin typeface="Arial" panose="020B0604020202020204" pitchFamily="34" charset="0"/>
            </a:endParaRPr>
          </a:p>
          <a:p>
            <a:endParaRPr kumimoji="1" lang="ja-JP" altLang="en-US" dirty="0"/>
          </a:p>
        </p:txBody>
      </p:sp>
    </p:spTree>
    <p:extLst>
      <p:ext uri="{BB962C8B-B14F-4D97-AF65-F5344CB8AC3E}">
        <p14:creationId xmlns:p14="http://schemas.microsoft.com/office/powerpoint/2010/main" val="4085526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提供するサービス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ファッション雑誌や新聞を置く</a:t>
            </a:r>
          </a:p>
          <a:p>
            <a:r>
              <a:rPr lang="ja-JP" altLang="en-US" dirty="0" smtClean="0"/>
              <a:t>観光客が休憩がてらに観光地を調べたりすると思うので電子タブレットを提供</a:t>
            </a:r>
            <a:r>
              <a:rPr lang="ja-JP" altLang="en-US" smtClean="0"/>
              <a:t>する</a:t>
            </a:r>
            <a:r>
              <a:rPr lang="ja-JP" altLang="en-US" smtClean="0"/>
              <a:t>。</a:t>
            </a:r>
            <a:endParaRPr lang="en-US" altLang="ja-JP" dirty="0" smtClean="0"/>
          </a:p>
          <a:p>
            <a:pPr lvl="0"/>
            <a:r>
              <a:rPr lang="ja-JP" altLang="en-US" dirty="0" smtClean="0">
                <a:solidFill>
                  <a:prstClr val="black"/>
                </a:solidFill>
              </a:rPr>
              <a:t>セルフでコーヒーを</a:t>
            </a:r>
            <a:r>
              <a:rPr lang="ja-JP" altLang="en-US" dirty="0" smtClean="0">
                <a:solidFill>
                  <a:prstClr val="black"/>
                </a:solidFill>
              </a:rPr>
              <a:t>入れられるサービスを提供するためにコーヒーメーカー</a:t>
            </a:r>
            <a:r>
              <a:rPr lang="ja-JP" altLang="en-US" dirty="0">
                <a:solidFill>
                  <a:prstClr val="black"/>
                </a:solidFill>
              </a:rPr>
              <a:t>を取り入れる</a:t>
            </a:r>
            <a:r>
              <a:rPr lang="ja-JP" altLang="en-US" dirty="0" smtClean="0">
                <a:solidFill>
                  <a:prstClr val="black"/>
                </a:solidFill>
              </a:rPr>
              <a:t>。</a:t>
            </a:r>
            <a:endParaRPr lang="en-US" altLang="ja-JP" dirty="0">
              <a:solidFill>
                <a:prstClr val="black"/>
              </a:solidFill>
            </a:endParaRPr>
          </a:p>
          <a:p>
            <a:pPr lvl="0"/>
            <a:endParaRPr lang="en-US" altLang="ja-JP" dirty="0" smtClean="0">
              <a:solidFill>
                <a:prstClr val="black"/>
              </a:solidFill>
            </a:endParaRPr>
          </a:p>
          <a:p>
            <a:pPr lvl="0"/>
            <a:endParaRPr lang="en-US" altLang="ja-JP" dirty="0" smtClean="0">
              <a:solidFill>
                <a:prstClr val="black"/>
              </a:solidFill>
            </a:endParaRPr>
          </a:p>
          <a:p>
            <a:pPr lvl="0"/>
            <a:endParaRPr lang="en-US" altLang="ja-JP" dirty="0" smtClean="0">
              <a:solidFill>
                <a:prstClr val="black"/>
              </a:solidFill>
            </a:endParaRPr>
          </a:p>
          <a:p>
            <a:pPr lvl="0"/>
            <a:endParaRPr lang="ja-JP" altLang="en-US" dirty="0">
              <a:solidFill>
                <a:prstClr val="black"/>
              </a:solidFill>
            </a:endParaRPr>
          </a:p>
          <a:p>
            <a:endParaRPr lang="en-US" altLang="ja-JP" dirty="0" smtClean="0"/>
          </a:p>
          <a:p>
            <a:endParaRPr kumimoji="1" lang="ja-JP" altLang="en-US" dirty="0"/>
          </a:p>
        </p:txBody>
      </p:sp>
    </p:spTree>
    <p:extLst>
      <p:ext uri="{BB962C8B-B14F-4D97-AF65-F5344CB8AC3E}">
        <p14:creationId xmlns:p14="http://schemas.microsoft.com/office/powerpoint/2010/main" val="1588022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69714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87</Words>
  <Application>Microsoft Office PowerPoint</Application>
  <PresentationFormat>ワイド画面</PresentationFormat>
  <Paragraphs>40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喫茶店のようなサービス</vt:lpstr>
      <vt:lpstr>ターゲット</vt:lpstr>
      <vt:lpstr>この喫茶店で使用禁止の物</vt:lpstr>
      <vt:lpstr>カフェに必要な物</vt:lpstr>
      <vt:lpstr>提供するサービス</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喫茶店のようなサービス</dc:title>
  <dc:creator>Administrator</dc:creator>
  <cp:lastModifiedBy>Administrator</cp:lastModifiedBy>
  <cp:revision>15</cp:revision>
  <dcterms:created xsi:type="dcterms:W3CDTF">2016-11-09T04:36:39Z</dcterms:created>
  <dcterms:modified xsi:type="dcterms:W3CDTF">2016-11-23T03:59:07Z</dcterms:modified>
</cp:coreProperties>
</file>