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831DA-B5F4-4200-BA79-6BCE4F1A7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0A9F5-E1C2-481A-92AF-B2586F738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1A003-8E59-42AD-BD70-E46855F7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AE65-E2C0-4242-B597-D8AEFB64E9F8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152A2-E863-423F-B955-38DB98EF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FEC24-DA4E-4A89-B2FD-08EE65EB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0883-A6B3-4053-9B6E-A65464AF3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13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A4068-0025-4732-A1B0-5B63B96B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C1CD9-577A-4D23-B16F-F57E2A448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6839D-6DE6-4DD8-83E9-2584DD3B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AE65-E2C0-4242-B597-D8AEFB64E9F8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CD7AF-E6D1-45BD-9D71-D8A28BAC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565B8-610E-48A2-94F0-8702C9DC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0883-A6B3-4053-9B6E-A65464AF3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97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C44FD-FF0B-4B54-9E8E-B7B441DDB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2B75A-83B5-47AC-A2E5-EDE1EAE57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10824-524B-4572-9315-99DAFCEE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AE65-E2C0-4242-B597-D8AEFB64E9F8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E5023-DF54-4069-AB03-F2D487A6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92292-C0A4-47F7-AC8F-307D1025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0883-A6B3-4053-9B6E-A65464AF3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19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246A-9F11-4EFD-822A-1EF6EFEB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23C85-8A4E-4878-9835-8819FAE5C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70800-0451-46F5-AEAB-0947A5C6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AE65-E2C0-4242-B597-D8AEFB64E9F8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EB2CA-1D3D-4B8F-9083-D199307D0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44CC3-FE3A-4AC8-B8FF-76FEFF24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0883-A6B3-4053-9B6E-A65464AF3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96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806E-112C-4A69-8B80-7620984A4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3502B-89B8-4BEC-A731-997D394E9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D0188-BB59-444C-9885-D25CB4B5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AE65-E2C0-4242-B597-D8AEFB64E9F8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E1402-47BA-4F1A-B514-217FC147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C0EA4-58E4-4B60-A0E9-518E2B48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0883-A6B3-4053-9B6E-A65464AF3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25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45D7-3DDC-4E02-8219-7826E2E1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8A985-8E47-48EB-8192-787D68479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3DB59-ED29-4F83-8843-14820E935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B6879-D66F-4B8A-A9DD-FFEC258C5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AE65-E2C0-4242-B597-D8AEFB64E9F8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0A4AF-B4D6-4848-92D1-A2F793E4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69924-6346-4DA7-A1DD-98C7C302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0883-A6B3-4053-9B6E-A65464AF3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00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FD59-8B68-48A6-96F4-6F0EDE968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14213-70E6-4842-BFF6-EB3035268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0379D-8F26-46DD-A45A-A9674AC86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15A7E-C0AA-4F6E-BE0F-BE95DC175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425AB-9AAB-420C-A1E3-C0A7433DC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485E7-EFF4-4245-BE54-41BA614BC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AE65-E2C0-4242-B597-D8AEFB64E9F8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1CFBFA-9245-4356-82E1-B4D27D57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D23029-15D5-4F2C-9338-F8EB5157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0883-A6B3-4053-9B6E-A65464AF3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13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CB820-C6CD-4898-AFA3-08BAA52B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C1E31-E25A-4A85-8BDA-6C30C50F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AE65-E2C0-4242-B597-D8AEFB64E9F8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D1CBA-1695-42CB-9BDA-3A2A340B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C3DC8-0D99-4174-ABAA-7673D20B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0883-A6B3-4053-9B6E-A65464AF3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32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3B9EA-FA2C-4E40-99F3-9C50A52F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AE65-E2C0-4242-B597-D8AEFB64E9F8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5360AD-1152-4662-A49A-F9D1B6C9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974A0-1F57-4343-9028-9142842F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0883-A6B3-4053-9B6E-A65464AF3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3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A949-9019-4F00-AC1F-81EAA7BC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2C0CD-30DE-4CFD-89CC-9B1068F83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5FC26-FF02-4432-ACBC-06191EF47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F252A-B228-4AC7-AD90-573B1AF7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AE65-E2C0-4242-B597-D8AEFB64E9F8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E11BF-BE48-41EA-8067-874F9EE7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97A20-D65F-4F5A-B13B-B9B7D738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0883-A6B3-4053-9B6E-A65464AF3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05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44E1-7501-4BD3-BE4F-3A06D127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623ED3-3AEF-46C5-9AD3-5185D9EF9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17BBE-048C-44EE-B43C-72A5531E3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E51E5-6D43-4949-92EC-2424F1EC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AE65-E2C0-4242-B597-D8AEFB64E9F8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61295-26EA-4CB2-87D3-87328DEC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DAA16-37F8-4768-8941-D49083C1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0883-A6B3-4053-9B6E-A65464AF3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44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11421-FF7A-4A2F-8110-E59025DB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809EA-BD85-4DA7-85C3-670F22EE9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43C9C-F8F6-485E-B314-54FE879D4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8AE65-E2C0-4242-B597-D8AEFB64E9F8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5BA77-530A-4425-A1F3-2B24DA61D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C2E84-0F47-495E-93A2-ED1E18932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60883-A6B3-4053-9B6E-A65464AF3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18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D4D8-6585-47D0-8AF4-C9F89697D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F2892-29D8-4EA4-9991-0677507DC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Author: Vineet Sawant</a:t>
            </a:r>
          </a:p>
        </p:txBody>
      </p:sp>
    </p:spTree>
    <p:extLst>
      <p:ext uri="{BB962C8B-B14F-4D97-AF65-F5344CB8AC3E}">
        <p14:creationId xmlns:p14="http://schemas.microsoft.com/office/powerpoint/2010/main" val="75782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A197-EF77-454D-BED5-B6153154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Framework?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994D61-CF33-4189-BBB1-AC8BE83D8B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34660"/>
            <a:ext cx="1061638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framework is an application or system foundation that is pre-built and used by developers to build applications or systems more quickly.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offers a collection of standardized tools, libraries, and protocols that, by providing reusable parts and fixes for frequent issues, aid in streamlining development.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 Software frameworks are typically associated with specific programming languages. They're also appropriate for various tasks depending on the situation.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A70850-2341-4E3D-8D43-7C7987331C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3" t="9940" r="5132"/>
          <a:stretch/>
        </p:blipFill>
        <p:spPr>
          <a:xfrm>
            <a:off x="1289406" y="3781960"/>
            <a:ext cx="1564849" cy="7464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09A4CF-82A9-4E1F-8FF6-98E9A3922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664" y="3558459"/>
            <a:ext cx="1470787" cy="121930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FD0C623-9DF1-450C-9CE7-64289AB65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13421" y="3532566"/>
            <a:ext cx="1383824" cy="12451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15B541-1E6B-4111-9D20-5C051287D8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48" y="3532565"/>
            <a:ext cx="1217652" cy="12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7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F2C0-1AF1-401C-805F-6DF291DFF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F4F9D-9B2B-4023-BDEF-320D65B04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Efficiency</a:t>
            </a:r>
            <a:r>
              <a:rPr lang="en-US" dirty="0"/>
              <a:t>: Frameworks provide ready-made solutions to common problems, reducing the amount of time and effort needed to build applications from scratch.</a:t>
            </a:r>
          </a:p>
          <a:p>
            <a:r>
              <a:rPr lang="en-US" b="1" dirty="0"/>
              <a:t>Scalability</a:t>
            </a:r>
            <a:r>
              <a:rPr lang="en-US" dirty="0"/>
              <a:t>: Frameworks are designed with scalability in mind, making it easier to grow and expand applications as needed.</a:t>
            </a:r>
          </a:p>
          <a:p>
            <a:r>
              <a:rPr lang="en-US" b="1" dirty="0"/>
              <a:t>Consistency</a:t>
            </a:r>
            <a:r>
              <a:rPr lang="en-US" dirty="0"/>
              <a:t>: Using a framework ensures that the application adheres to a consistent architecture, which is important for large projects or teams.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865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95AF-E980-4F13-8C25-9A6C17B4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C906-5B30-4203-BBFC-E5EBAA19B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Learning Curve</a:t>
            </a:r>
            <a:r>
              <a:rPr lang="en-US" dirty="0"/>
              <a:t>: Developers need time to learn a framework, especially if it's complex or unfamiliar, which can delay initial development.</a:t>
            </a:r>
          </a:p>
          <a:p>
            <a:r>
              <a:rPr lang="en-US" b="1" dirty="0"/>
              <a:t>Overhead</a:t>
            </a:r>
            <a:r>
              <a:rPr lang="en-US" dirty="0"/>
              <a:t>: Frameworks come with additional code and features that may not be necessary for small projects, which could lead to performance overhead.</a:t>
            </a:r>
          </a:p>
          <a:p>
            <a:r>
              <a:rPr lang="en-US" b="1" dirty="0"/>
              <a:t>Dependency</a:t>
            </a:r>
            <a:r>
              <a:rPr lang="en-US" dirty="0"/>
              <a:t>: Relying on a framework can create a dependency, making it difficult to migrate to other technologies or frameworks later.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761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C194-F494-4DD1-BDEE-33C8D523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Framework Consist Of?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BE973-8616-40CE-850F-4BD979E52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Libraries</a:t>
            </a:r>
            <a:r>
              <a:rPr lang="en-US" dirty="0"/>
              <a:t>: Provides a set of reusable code for performing common tasks (e.g., handling HTTP requests, working with databases, managing sessions).</a:t>
            </a:r>
          </a:p>
          <a:p>
            <a:r>
              <a:rPr lang="en-US" b="1" dirty="0"/>
              <a:t>Tools</a:t>
            </a:r>
            <a:r>
              <a:rPr lang="en-US" dirty="0"/>
              <a:t>: Often comes with command-line tools or integrated development environments (IDEs) for tasks like generating boilerplate code, running tests, or deploying applications.</a:t>
            </a:r>
          </a:p>
          <a:p>
            <a:r>
              <a:rPr lang="en-US" b="1" dirty="0"/>
              <a:t>Testing</a:t>
            </a:r>
            <a:r>
              <a:rPr lang="en-US" dirty="0"/>
              <a:t>: Built-in tools or support for writing and running tests to ensure code quality.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837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7530-EA61-4CD7-90B9-0DA0D9AA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a Framework Used?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65701-1472-4ECF-ABC4-5DE3EF796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Developing Large-Scale Applications</a:t>
            </a:r>
            <a:r>
              <a:rPr lang="en-US" dirty="0"/>
              <a:t>: For complex applications, frameworks provide the necessary structure, tools, and scalability.</a:t>
            </a:r>
          </a:p>
          <a:p>
            <a:r>
              <a:rPr lang="en-US" b="1" dirty="0"/>
              <a:t>Cross-Platform Development</a:t>
            </a:r>
            <a:r>
              <a:rPr lang="en-US" dirty="0"/>
              <a:t>: Frameworks allow developers to write code once and run it across multiple platforms (e.g., web, mobile, desktop).</a:t>
            </a:r>
          </a:p>
          <a:p>
            <a:r>
              <a:rPr lang="en-US" b="1" dirty="0"/>
              <a:t>Building Web Applications</a:t>
            </a:r>
            <a:r>
              <a:rPr lang="en-US" dirty="0"/>
              <a:t>: Frameworks like React, Angular, Django, and Laravel are used for building interactive websites, web APIs, and web services.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169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925E-6852-445B-870D-EA5BA616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20380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388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Framework</vt:lpstr>
      <vt:lpstr>What is Framework?</vt:lpstr>
      <vt:lpstr>Pros</vt:lpstr>
      <vt:lpstr>Cons</vt:lpstr>
      <vt:lpstr>What Does a Framework Consist Of?</vt:lpstr>
      <vt:lpstr>When is a Framework Used?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</dc:title>
  <dc:creator>Vineet Sawant</dc:creator>
  <cp:lastModifiedBy>Vineet Sawant</cp:lastModifiedBy>
  <cp:revision>2</cp:revision>
  <dcterms:created xsi:type="dcterms:W3CDTF">2024-09-20T07:04:02Z</dcterms:created>
  <dcterms:modified xsi:type="dcterms:W3CDTF">2024-09-20T07:38:24Z</dcterms:modified>
</cp:coreProperties>
</file>