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9" r:id="rId5"/>
    <p:sldId id="380" r:id="rId6"/>
    <p:sldId id="381" r:id="rId7"/>
    <p:sldId id="388" r:id="rId8"/>
    <p:sldId id="382" r:id="rId9"/>
    <p:sldId id="385" r:id="rId10"/>
    <p:sldId id="386" r:id="rId11"/>
    <p:sldId id="387" r:id="rId12"/>
    <p:sldId id="384" r:id="rId13"/>
    <p:sldId id="331" r:id="rId14"/>
    <p:sldId id="389" r:id="rId15"/>
    <p:sldId id="390" r:id="rId16"/>
    <p:sldId id="383" r:id="rId17"/>
    <p:sldId id="291" r:id="rId18"/>
    <p:sldId id="292" r:id="rId19"/>
    <p:sldId id="361" r:id="rId20"/>
    <p:sldId id="342" r:id="rId21"/>
    <p:sldId id="364" r:id="rId22"/>
    <p:sldId id="367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 autoAdjust="0"/>
    <p:restoredTop sz="8935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84" y="684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want to be a master in JS </a:t>
            </a:r>
            <a:r>
              <a:rPr lang="pl-PL" dirty="0" err="1" smtClean="0"/>
              <a:t>ecosystem</a:t>
            </a:r>
            <a:r>
              <a:rPr lang="pl-PL" dirty="0" smtClean="0"/>
              <a:t>.</a:t>
            </a:r>
            <a:r>
              <a:rPr lang="pl-PL" baseline="0" dirty="0" smtClean="0"/>
              <a:t> We want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a team,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people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deep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understanding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least</a:t>
            </a:r>
            <a:r>
              <a:rPr lang="pl-PL" baseline="0" dirty="0" smtClean="0"/>
              <a:t> one top popular JS </a:t>
            </a:r>
            <a:r>
              <a:rPr lang="pl-PL" baseline="0" dirty="0" err="1" smtClean="0"/>
              <a:t>technology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Everyone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I’m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expert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too</a:t>
            </a:r>
            <a:r>
              <a:rPr lang="pl-PL" baseline="0" dirty="0" smtClean="0"/>
              <a:t>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baseline="0" dirty="0" err="1" smtClean="0">
                <a:sym typeface="Wingdings" panose="05000000000000000000" pitchFamily="2" charset="2"/>
              </a:rPr>
              <a:t>Every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two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weeks</a:t>
            </a:r>
            <a:r>
              <a:rPr lang="pl-PL" baseline="0" dirty="0" smtClean="0">
                <a:sym typeface="Wingdings" panose="05000000000000000000" pitchFamily="2" charset="2"/>
              </a:rPr>
              <a:t> – we </a:t>
            </a:r>
            <a:r>
              <a:rPr lang="pl-PL" baseline="0" dirty="0" err="1" smtClean="0">
                <a:sym typeface="Wingdings" panose="05000000000000000000" pitchFamily="2" charset="2"/>
              </a:rPr>
              <a:t>already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have</a:t>
            </a:r>
            <a:r>
              <a:rPr lang="pl-PL" baseline="0" dirty="0" smtClean="0">
                <a:sym typeface="Wingdings" panose="05000000000000000000" pitchFamily="2" charset="2"/>
              </a:rPr>
              <a:t> a plan for 9 </a:t>
            </a:r>
            <a:r>
              <a:rPr lang="pl-PL" baseline="0" dirty="0" err="1" smtClean="0">
                <a:sym typeface="Wingdings" panose="05000000000000000000" pitchFamily="2" charset="2"/>
              </a:rPr>
              <a:t>meetings</a:t>
            </a:r>
            <a:endParaRPr lang="pl-PL" baseline="0" dirty="0" smtClean="0">
              <a:sym typeface="Wingdings" panose="05000000000000000000" pitchFamily="2" charset="2"/>
            </a:endParaRPr>
          </a:p>
          <a:p>
            <a:r>
              <a:rPr lang="pl-PL" baseline="0" dirty="0" err="1" smtClean="0">
                <a:sym typeface="Wingdings" panose="05000000000000000000" pitchFamily="2" charset="2"/>
              </a:rPr>
              <a:t>What</a:t>
            </a:r>
            <a:r>
              <a:rPr lang="pl-PL" baseline="0" dirty="0" smtClean="0">
                <a:sym typeface="Wingdings" panose="05000000000000000000" pitchFamily="2" charset="2"/>
              </a:rPr>
              <a:t>: React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ES2015 is the most extensive update to the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since the publication of its first edition in 1997.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the nearest block and are NOT hoisted.</a:t>
            </a:r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3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0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contains 3 separate tables to type in a question in top row, and answer or explanation in second</a:t>
            </a:r>
            <a:r>
              <a:rPr lang="en-US" baseline="0" dirty="0"/>
              <a:t> row. Delete tables not needed.</a:t>
            </a:r>
          </a:p>
          <a:p>
            <a:r>
              <a:rPr lang="en-US" baseline="0" dirty="0"/>
              <a:t>Animation is set to Fade on with a click. First question automatically appears in slide show mode. Click for remaining questions to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contains 4 separate tables to type in a question in top row, and answer or explanation in second</a:t>
            </a:r>
            <a:r>
              <a:rPr lang="en-US" baseline="0" dirty="0"/>
              <a:t> row. Delete tables not needed.</a:t>
            </a:r>
          </a:p>
          <a:p>
            <a:r>
              <a:rPr lang="en-US" baseline="0" dirty="0"/>
              <a:t>Animation is set to Fade on with a click. First question automatically appears in slide show mode. Click for remaining questions to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en-us/article/Insert-pictures-3c51edf4-22e1-460a-b372-9329a87243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support.office.com/en-us/article/Insert-pictures-3c51edf4-22e1-460a-b372-9329a8724344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support.office.com/en-US/Article/Crop-a-picture-14d69647-bc93-4f06-9528-df95103aa1e6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3.jpeg"/><Relationship Id="rId5" Type="http://schemas.openxmlformats.org/officeDocument/2006/relationships/image" Target="../media/image19.png"/><Relationship Id="rId10" Type="http://schemas.openxmlformats.org/officeDocument/2006/relationships/image" Target="../media/image22.jpeg"/><Relationship Id="rId4" Type="http://schemas.openxmlformats.org/officeDocument/2006/relationships/image" Target="../media/image18.jpe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React-Cassio-Sousa-Antonio/dp/14842126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hyperlink" Target="http://helion.pl/ksiazki/react-dla-zaawansowanych-cassio-de-sousa-antonio,reactz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ln>
            <a:noFill/>
          </a:ln>
        </p:spPr>
      </p:sp>
      <p:sp>
        <p:nvSpPr>
          <p:cNvPr id="3" name="Title 3"/>
          <p:cNvSpPr txBox="1">
            <a:spLocks/>
          </p:cNvSpPr>
          <p:nvPr/>
        </p:nvSpPr>
        <p:spPr>
          <a:xfrm>
            <a:off x="1700784" y="457200"/>
            <a:ext cx="6650387" cy="769441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 anchor="t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0" b="1" i="0" u="none" strike="noStrike" cap="none" spc="-600" normalizeH="0" baseline="0" dirty="0">
                <a:ln>
                  <a:noFill/>
                </a:ln>
                <a:solidFill>
                  <a:srgbClr val="A7A7A7"/>
                </a:solidFill>
                <a:effectLst/>
                <a:uFillTx/>
                <a:latin typeface="Arial"/>
                <a:ea typeface="Arial"/>
                <a:cs typeface="Arial"/>
                <a:sym typeface="Helvetica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9pPr>
          </a:lstStyle>
          <a:p>
            <a:pPr hangingPunct="1"/>
            <a:r>
              <a:rPr lang="pl-PL" sz="5000" b="0" spc="-75" dirty="0" smtClean="0">
                <a:solidFill>
                  <a:schemeClr val="tx1"/>
                </a:solidFill>
              </a:rPr>
              <a:t>Infusion.js #1</a:t>
            </a:r>
            <a:endParaRPr lang="en-US" sz="5000" b="0" spc="-75" dirty="0">
              <a:solidFill>
                <a:schemeClr val="tx1"/>
              </a:solidFill>
            </a:endParaRP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1661028" y="2200761"/>
            <a:ext cx="7408175" cy="28615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smtClean="0"/>
              <a:t>I</a:t>
            </a:r>
            <a:r>
              <a:rPr lang="en-US" dirty="0" err="1" smtClean="0"/>
              <a:t>ntroduction</a:t>
            </a:r>
            <a:r>
              <a:rPr lang="en-US" dirty="0" smtClean="0"/>
              <a:t> </a:t>
            </a:r>
            <a:r>
              <a:rPr lang="en-US" dirty="0"/>
              <a:t>to JSWonderland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Marcin Dudek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Tomek Łaszkiewicz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30</a:t>
            </a:r>
            <a:r>
              <a:rPr lang="en-US" sz="1600" dirty="0" smtClean="0">
                <a:solidFill>
                  <a:schemeClr val="bg1"/>
                </a:solidFill>
              </a:rPr>
              <a:t>/0</a:t>
            </a:r>
            <a:r>
              <a:rPr lang="pl-PL" sz="1600" dirty="0" smtClean="0">
                <a:solidFill>
                  <a:schemeClr val="bg1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pl-PL" sz="1600" dirty="0" smtClean="0">
                <a:solidFill>
                  <a:schemeClr val="bg1"/>
                </a:solidFill>
              </a:rPr>
              <a:t>2017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smtClean="0">
                <a:solidFill>
                  <a:schemeClr val="bg1"/>
                </a:solidFill>
              </a:rPr>
              <a:t>Wrocław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i="1" dirty="0" err="1"/>
              <a:t>l</a:t>
            </a:r>
            <a:r>
              <a:rPr lang="pl-PL" i="1" dirty="0" err="1" smtClean="0"/>
              <a:t>et</a:t>
            </a:r>
            <a:r>
              <a:rPr lang="pl-PL" dirty="0" smtClean="0"/>
              <a:t> and </a:t>
            </a:r>
            <a:r>
              <a:rPr lang="pl-PL" i="1" dirty="0" err="1" smtClean="0"/>
              <a:t>const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6406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Cure for </a:t>
            </a:r>
            <a:r>
              <a:rPr lang="en-US" dirty="0" smtClean="0">
                <a:solidFill>
                  <a:schemeClr val="bg2"/>
                </a:solidFill>
              </a:rPr>
              <a:t>sick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98625" y="2665338"/>
            <a:ext cx="8751980" cy="14260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Don’t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err="1" smtClean="0">
                <a:solidFill>
                  <a:schemeClr val="bg2"/>
                </a:solidFill>
              </a:rPr>
              <a:t>use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r>
              <a:rPr lang="pl-PL" dirty="0" smtClean="0">
                <a:solidFill>
                  <a:schemeClr val="bg2"/>
                </a:solidFill>
              </a:rPr>
              <a:t>!</a:t>
            </a:r>
          </a:p>
          <a:p>
            <a:r>
              <a:rPr lang="pl-PL" dirty="0" err="1" smtClean="0">
                <a:solidFill>
                  <a:schemeClr val="bg2"/>
                </a:solidFill>
              </a:rPr>
              <a:t>Prefer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const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b="1" dirty="0"/>
              <a:t>Functions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smtClean="0"/>
              <a:t>Objects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Don’t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repeat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yourself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Be </a:t>
            </a:r>
            <a:r>
              <a:rPr lang="pl-PL" sz="2700" dirty="0" err="1" smtClean="0">
                <a:solidFill>
                  <a:schemeClr val="bg2"/>
                </a:solidFill>
              </a:rPr>
              <a:t>destructive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Be </a:t>
            </a:r>
            <a:r>
              <a:rPr lang="pl-PL" sz="2700" smtClean="0">
                <a:solidFill>
                  <a:schemeClr val="bg2"/>
                </a:solidFill>
              </a:rPr>
              <a:t>concise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92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0" y="457200"/>
            <a:ext cx="10322727" cy="900113"/>
          </a:xfrm>
        </p:spPr>
        <p:txBody>
          <a:bodyPr/>
          <a:lstStyle/>
          <a:p>
            <a:r>
              <a:rPr lang="en-US" dirty="0"/>
              <a:t>Slide Title 1-Line Arial 50 pt.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949387"/>
              </p:ext>
            </p:extLst>
          </p:nvPr>
        </p:nvGraphicFramePr>
        <p:xfrm>
          <a:off x="1698091" y="1844675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1 Lorem Ipsum Sit Amet? 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81113"/>
              </p:ext>
            </p:extLst>
          </p:nvPr>
        </p:nvGraphicFramePr>
        <p:xfrm>
          <a:off x="1698091" y="3257777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2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26026"/>
              </p:ext>
            </p:extLst>
          </p:nvPr>
        </p:nvGraphicFramePr>
        <p:xfrm>
          <a:off x="1698091" y="4670880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3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1-Line Maximum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22704"/>
              </p:ext>
            </p:extLst>
          </p:nvPr>
        </p:nvGraphicFramePr>
        <p:xfrm>
          <a:off x="1600200" y="1440436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20912"/>
              </p:ext>
            </p:extLst>
          </p:nvPr>
        </p:nvGraphicFramePr>
        <p:xfrm>
          <a:off x="1600200" y="2602795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54059"/>
              </p:ext>
            </p:extLst>
          </p:nvPr>
        </p:nvGraphicFramePr>
        <p:xfrm>
          <a:off x="1600200" y="3765154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895626"/>
              </p:ext>
            </p:extLst>
          </p:nvPr>
        </p:nvGraphicFramePr>
        <p:xfrm>
          <a:off x="1600200" y="4927512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Headline Arial 50 pt.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7236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Main Sentence Arial 36 pt. Sed aliquam, nunc eget euismod ullamcor per.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dirty="0"/>
              <a:t>First Bullet Arial 27 pt. Sed aliquam, nunc eget euismod ullamcor per.</a:t>
            </a:r>
          </a:p>
          <a:p>
            <a:pPr lvl="2"/>
            <a:r>
              <a:rPr lang="en-US" dirty="0"/>
              <a:t>Second Bullet Arial 27 pt. Sed aliquam, nunc eget euismod ullamcor per.</a:t>
            </a:r>
          </a:p>
          <a:p>
            <a:pPr lvl="3"/>
            <a:r>
              <a:rPr lang="en-US" dirty="0"/>
              <a:t>Third Bullet 20 pt. Sed aliquam, nunc eget euismod ullamcor per, lectus nunc ullamcorper orci.</a:t>
            </a:r>
          </a:p>
          <a:p>
            <a:pPr lvl="4"/>
            <a:r>
              <a:rPr lang="en-US" dirty="0"/>
              <a:t>Fourth bullet 16 pt. Sed aliquam, nunc eget euismod ullamcor per, lectus nunc ullamcorper orci, Maecenas vitae nulla consequat libero cursus venenatis.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3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8091" y="3901661"/>
            <a:ext cx="8763336" cy="9001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7199" y="2793445"/>
            <a:ext cx="3057312" cy="27366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8663" y="2901956"/>
            <a:ext cx="2747812" cy="26558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an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091" y="1844675"/>
            <a:ext cx="4320572" cy="3884614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To insert a picture from a file: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Select the </a:t>
            </a: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 tab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then click the Pictures command in the Images group. </a:t>
            </a: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 dialog box will appear. Locate and select the desired image file, then 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click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picture will appear on the currently selected slide.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06189" y="1844675"/>
            <a:ext cx="4320572" cy="3884614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You can also click the Pictures command in a placeholder to insert images.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Follow the same process after clicking the icon.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For more information: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75" name="Picture 51" descr="creenshot of PowerPoint 20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379" y="2882564"/>
            <a:ext cx="3957449" cy="13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 rot="18974419">
            <a:off x="6826532" y="4337285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 rot="18974419">
            <a:off x="8690224" y="4736245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smtClean="0"/>
              <a:t>Infusion.js? YES!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2084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Why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Who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When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What</a:t>
            </a:r>
            <a:r>
              <a:rPr lang="pl-PL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Crop an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83976" y="1678063"/>
            <a:ext cx="3362797" cy="3307261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Cropping handles will appear around the image. </a:t>
            </a:r>
            <a:r>
              <a:rPr lang="en-US" sz="1600" b="1" dirty="0">
                <a:solidFill>
                  <a:schemeClr val="accent6"/>
                </a:solidFill>
              </a:rPr>
              <a:t>Click and drag </a:t>
            </a:r>
            <a:r>
              <a:rPr lang="en-US" sz="1600" dirty="0"/>
              <a:t>one of the handles to crop the image. </a:t>
            </a:r>
            <a:r>
              <a:rPr lang="en-US" sz="1600" i="1" dirty="0"/>
              <a:t>Make sure the mouse is right over the black cropping handle so you don't accidentally select a resizing handle.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Click the </a:t>
            </a:r>
            <a:r>
              <a:rPr lang="en-US" sz="1600" b="1" dirty="0">
                <a:solidFill>
                  <a:schemeClr val="accent6"/>
                </a:solidFill>
              </a:rPr>
              <a:t>Crop</a:t>
            </a:r>
            <a:r>
              <a:rPr lang="en-US" sz="1600" dirty="0"/>
              <a:t> command again. The image will be cropped.</a:t>
            </a: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  <a:hlinkClick r:id="rId2"/>
              </a:rPr>
              <a:t>For more information: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98090" y="1272157"/>
            <a:ext cx="4545547" cy="3184525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To crop a picture: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/>
                </a:solidFill>
              </a:rPr>
              <a:t>Select </a:t>
            </a:r>
            <a:r>
              <a:rPr lang="en-US" sz="1600" dirty="0"/>
              <a:t>the image you want to crop. The </a:t>
            </a:r>
            <a:r>
              <a:rPr lang="en-US" sz="1600" b="1" dirty="0">
                <a:solidFill>
                  <a:schemeClr val="accent6"/>
                </a:solidFill>
              </a:rPr>
              <a:t>Format tab </a:t>
            </a:r>
            <a:r>
              <a:rPr lang="en-US" sz="1600" dirty="0"/>
              <a:t>appears.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 the Format tab, click the </a:t>
            </a:r>
            <a:r>
              <a:rPr lang="en-US" sz="1600" b="1" dirty="0">
                <a:solidFill>
                  <a:schemeClr val="accent6"/>
                </a:solidFill>
              </a:rPr>
              <a:t>Crop </a:t>
            </a:r>
            <a:r>
              <a:rPr lang="en-US" sz="1600" dirty="0"/>
              <a:t>command.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872413" y="1587500"/>
            <a:ext cx="4319587" cy="3884613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You can also click the Pictures command in a placeholder to insert images.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Follow the same process after clicking the icon.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For more information: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Placeholder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729" y="3332770"/>
            <a:ext cx="1147294" cy="114729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ln w="635">
            <a:solidFill>
              <a:schemeClr val="tx2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4727" y="1648236"/>
            <a:ext cx="1615298" cy="15932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7561" y="2864419"/>
            <a:ext cx="4596076" cy="15306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3949" y="2536270"/>
            <a:ext cx="3057312" cy="27366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5413" y="2644781"/>
            <a:ext cx="2747812" cy="2655886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18974419">
            <a:off x="16823282" y="4080110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8974419">
            <a:off x="18686973" y="4445134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521253" y="4803498"/>
            <a:ext cx="9874769" cy="1651808"/>
          </a:xfrm>
          <a:prstGeom prst="roundRect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TIP: Be consistent with size </a:t>
            </a:r>
          </a:p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And position of faces when</a:t>
            </a:r>
          </a:p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Using multiple headshots.</a:t>
            </a:r>
            <a:endParaRPr lang="en-US" sz="2000" dirty="0"/>
          </a:p>
        </p:txBody>
      </p:sp>
      <p:pic>
        <p:nvPicPr>
          <p:cNvPr id="27" name="Picture Placeholder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357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pic>
        <p:nvPicPr>
          <p:cNvPr id="28" name="Picture Placeholder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5243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pic>
        <p:nvPicPr>
          <p:cNvPr id="29" name="Picture Placeholder 20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8130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sp>
        <p:nvSpPr>
          <p:cNvPr id="48" name="Right Arrow 47"/>
          <p:cNvSpPr/>
          <p:nvPr/>
        </p:nvSpPr>
        <p:spPr>
          <a:xfrm rot="7469433">
            <a:off x="11207505" y="1310619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React!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Stable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Component </a:t>
            </a:r>
            <a:r>
              <a:rPr lang="en-US" sz="2700" dirty="0" smtClean="0">
                <a:solidFill>
                  <a:schemeClr val="bg2"/>
                </a:solidFill>
              </a:rPr>
              <a:t>philosophy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Maintained</a:t>
            </a:r>
            <a:r>
              <a:rPr lang="pl-PL" sz="2700" dirty="0" smtClean="0">
                <a:solidFill>
                  <a:schemeClr val="bg2"/>
                </a:solidFill>
              </a:rPr>
              <a:t> by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Bonus: Native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Book</a:t>
            </a:r>
            <a:r>
              <a:rPr lang="pl-PL" dirty="0" smtClean="0"/>
              <a:t>: Pro React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958862" y="1525784"/>
            <a:ext cx="2622644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3"/>
              </a:rPr>
              <a:t>Amazon</a:t>
            </a:r>
            <a:endParaRPr lang="pl-PL" sz="2700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4"/>
              </a:rPr>
              <a:t>Helion</a:t>
            </a:r>
            <a:endParaRPr lang="en-US" sz="27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9" y="1525784"/>
            <a:ext cx="3454574" cy="46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en-US" dirty="0" smtClean="0"/>
              <a:t>dark</a:t>
            </a:r>
            <a:r>
              <a:rPr lang="pl-PL" dirty="0" smtClean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495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pl-PL" dirty="0" err="1" smtClean="0"/>
              <a:t>basis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874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IDE – ale gdzie?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99" y="2480050"/>
            <a:ext cx="3057525" cy="838200"/>
          </a:xfrm>
          <a:prstGeom prst="rect">
            <a:avLst/>
          </a:prstGeom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3877563" y="3450299"/>
            <a:ext cx="823391" cy="812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vs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20" y="4239570"/>
            <a:ext cx="4257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Atom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Created</a:t>
            </a:r>
            <a:r>
              <a:rPr lang="pl-PL" sz="2700" dirty="0" smtClean="0">
                <a:solidFill>
                  <a:schemeClr val="bg2"/>
                </a:solidFill>
              </a:rPr>
              <a:t> by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Cross-platform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Built-in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>
                <a:solidFill>
                  <a:schemeClr val="bg2"/>
                </a:solidFill>
              </a:rPr>
              <a:t>package</a:t>
            </a:r>
            <a:r>
              <a:rPr lang="pl-PL" sz="2700" dirty="0">
                <a:solidFill>
                  <a:schemeClr val="bg2"/>
                </a:solidFill>
              </a:rPr>
              <a:t>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>
                <a:solidFill>
                  <a:schemeClr val="bg2"/>
                </a:solidFill>
              </a:rPr>
              <a:t>Smart </a:t>
            </a:r>
            <a:r>
              <a:rPr lang="en-US" sz="2700" dirty="0" err="1" smtClean="0">
                <a:solidFill>
                  <a:schemeClr val="bg2"/>
                </a:solidFill>
              </a:rPr>
              <a:t>autocompletion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O</a:t>
            </a:r>
            <a:r>
              <a:rPr lang="en-US" sz="2700" dirty="0" smtClean="0">
                <a:solidFill>
                  <a:schemeClr val="bg2"/>
                </a:solidFill>
              </a:rPr>
              <a:t>pen </a:t>
            </a:r>
            <a:r>
              <a:rPr lang="en-US" sz="2700" dirty="0">
                <a:solidFill>
                  <a:schemeClr val="bg2"/>
                </a:solidFill>
              </a:rPr>
              <a:t>source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b="1" dirty="0" err="1" smtClean="0"/>
              <a:t>Ecma</a:t>
            </a:r>
            <a:r>
              <a:rPr lang="pl-PL" b="1" dirty="0" smtClean="0"/>
              <a:t> </a:t>
            </a:r>
            <a:r>
              <a:rPr lang="pl-PL" b="1" dirty="0" err="1" smtClean="0"/>
              <a:t>Script</a:t>
            </a:r>
            <a:r>
              <a:rPr lang="pl-PL" b="1" dirty="0" smtClean="0"/>
              <a:t> 2015</a:t>
            </a:r>
            <a:endParaRPr lang="en-US" b="1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253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850</Words>
  <Application>Microsoft Office PowerPoint</Application>
  <PresentationFormat>Widescreen</PresentationFormat>
  <Paragraphs>131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Segoe UI Light</vt:lpstr>
      <vt:lpstr>Wingdings</vt:lpstr>
      <vt:lpstr>IGT 2013</vt:lpstr>
      <vt:lpstr>PowerPoint Presentation</vt:lpstr>
      <vt:lpstr>Infusion.js? YES!</vt:lpstr>
      <vt:lpstr>React!</vt:lpstr>
      <vt:lpstr>Book: Pro React</vt:lpstr>
      <vt:lpstr>JavaScript dark history</vt:lpstr>
      <vt:lpstr>JavaScript basis</vt:lpstr>
      <vt:lpstr>IDE – ale gdzie?</vt:lpstr>
      <vt:lpstr>Atom</vt:lpstr>
      <vt:lpstr>Ecma Script 2015</vt:lpstr>
      <vt:lpstr>let and const</vt:lpstr>
      <vt:lpstr>Functions</vt:lpstr>
      <vt:lpstr>Objects</vt:lpstr>
      <vt:lpstr>Slide Divider Arial 50 pt.</vt:lpstr>
      <vt:lpstr>Slide Title 1-Line Arial 50 pt.</vt:lpstr>
      <vt:lpstr>Slide Title 1-Line Maximum</vt:lpstr>
      <vt:lpstr>One Line Headline Arial 50 pt.</vt:lpstr>
      <vt:lpstr>Slide Divider Arial 50 pt.</vt:lpstr>
      <vt:lpstr>Thank you</vt:lpstr>
      <vt:lpstr>How to Insert an Image</vt:lpstr>
      <vt:lpstr>How to Crop an Image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Tomasz Laszkiewicz</cp:lastModifiedBy>
  <cp:revision>498</cp:revision>
  <cp:lastPrinted>2017-02-07T17:13:29Z</cp:lastPrinted>
  <dcterms:created xsi:type="dcterms:W3CDTF">2013-12-12T17:28:20Z</dcterms:created>
  <dcterms:modified xsi:type="dcterms:W3CDTF">2017-03-29T22:12:17Z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