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81" r:id="rId5"/>
    <p:sldId id="382" r:id="rId6"/>
    <p:sldId id="384" r:id="rId7"/>
    <p:sldId id="3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6" userDrawn="1">
          <p15:clr>
            <a:srgbClr val="A4A3A4"/>
          </p15:clr>
        </p15:guide>
        <p15:guide id="2" orient="horz" pos="971" userDrawn="1">
          <p15:clr>
            <a:srgbClr val="A4A3A4"/>
          </p15:clr>
        </p15:guide>
        <p15:guide id="3" orient="horz" pos="326" userDrawn="1">
          <p15:clr>
            <a:srgbClr val="A4A3A4"/>
          </p15:clr>
        </p15:guide>
        <p15:guide id="4" orient="horz" pos="4144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768" userDrawn="1">
          <p15:clr>
            <a:srgbClr val="A4A3A4"/>
          </p15:clr>
        </p15:guide>
        <p15:guide id="9" pos="3943" userDrawn="1">
          <p15:clr>
            <a:srgbClr val="A4A3A4"/>
          </p15:clr>
        </p15:guide>
        <p15:guide id="10" pos="4135" userDrawn="1">
          <p15:clr>
            <a:srgbClr val="A4A3A4"/>
          </p15:clr>
        </p15:guide>
        <p15:guide id="11" pos="2816" userDrawn="1">
          <p15:clr>
            <a:srgbClr val="A4A3A4"/>
          </p15:clr>
        </p15:guide>
        <p15:guide id="12" pos="3008" userDrawn="1">
          <p15:clr>
            <a:srgbClr val="A4A3A4"/>
          </p15:clr>
        </p15:guide>
        <p15:guide id="13" pos="5057" userDrawn="1">
          <p15:clr>
            <a:srgbClr val="A4A3A4"/>
          </p15:clr>
        </p15:guide>
        <p15:guide id="14" pos="5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ley Cornforth" initials="SC" lastIdx="10" clrIdx="0">
    <p:extLst/>
  </p:cmAuthor>
  <p:cmAuthor id="2" name="Michael Isenberg" initials="MI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9D616"/>
    <a:srgbClr val="53585F"/>
    <a:srgbClr val="2D3E4C"/>
    <a:srgbClr val="2D3F4C"/>
    <a:srgbClr val="F3F6F0"/>
    <a:srgbClr val="1B1918"/>
    <a:srgbClr val="ECC200"/>
    <a:srgbClr val="616365"/>
    <a:srgbClr val="807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1" autoAdjust="0"/>
    <p:restoredTop sz="89359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284" y="114"/>
      </p:cViewPr>
      <p:guideLst>
        <p:guide orient="horz" pos="3746"/>
        <p:guide orient="horz" pos="971"/>
        <p:guide orient="horz" pos="326"/>
        <p:guide orient="horz" pos="4144"/>
        <p:guide orient="horz" pos="187"/>
        <p:guide orient="horz" pos="958"/>
        <p:guide pos="7296"/>
        <p:guide pos="768"/>
        <p:guide pos="3943"/>
        <p:guide pos="4135"/>
        <p:guide pos="2816"/>
        <p:guide pos="3008"/>
        <p:guide pos="5057"/>
        <p:guide pos="5249"/>
      </p:guideLst>
    </p:cSldViewPr>
  </p:slideViewPr>
  <p:outlineViewPr>
    <p:cViewPr>
      <p:scale>
        <a:sx n="33" d="100"/>
        <a:sy n="33" d="100"/>
      </p:scale>
      <p:origin x="0" y="-3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08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4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BF0B3C-1E52-489E-B0F5-F17A69FC3DF5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4364736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943599" y="8969829"/>
            <a:ext cx="912813" cy="17258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BE62A-086B-44B7-8C0D-9D910583B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9063" indent="-119063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2575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457200" indent="-11906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38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8919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TEXT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8625" y="1844675"/>
            <a:ext cx="8751980" cy="2084388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699200" y="4004812"/>
            <a:ext cx="8762802" cy="1337366"/>
          </a:xfrm>
        </p:spPr>
        <p:txBody>
          <a:bodyPr/>
          <a:lstStyle>
            <a:lvl1pPr>
              <a:defRPr sz="2700"/>
            </a:lvl1pPr>
            <a:lvl2pPr>
              <a:defRPr sz="2700"/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5192487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75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0937240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95871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5192486" y="0"/>
            <a:ext cx="6999513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45720">
              <a:defRPr sz="1800"/>
            </a:lvl1pPr>
          </a:lstStyle>
          <a:p>
            <a:r>
              <a:rPr lang="en-US" dirty="0"/>
              <a:t>Click on icon to insert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2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8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5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8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 Image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28"/>
          <p:cNvSpPr>
            <a:spLocks noGrp="1"/>
          </p:cNvSpPr>
          <p:nvPr>
            <p:ph type="pic" sz="quarter" idx="12" hasCustomPrompt="1"/>
          </p:nvPr>
        </p:nvSpPr>
        <p:spPr>
          <a:xfrm>
            <a:off x="-9526" y="0"/>
            <a:ext cx="6965495" cy="6858000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/>
            </a:lvl1pPr>
          </a:lstStyle>
          <a:p>
            <a:r>
              <a:rPr lang="en-US" dirty="0"/>
              <a:t>Click icon to insert picture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9939" y="0"/>
            <a:ext cx="1708030" cy="1708030"/>
            <a:chOff x="-19878" y="0"/>
            <a:chExt cx="3416060" cy="341606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7600828" y="16036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00827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96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85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Angle Imag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7643852" y="1823467"/>
            <a:ext cx="3712996" cy="371122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7102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Right Angl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fusion_logo_whi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0784" y="5631941"/>
            <a:ext cx="2626051" cy="53437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2817231" y="455246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6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2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 i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1601297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 Right Angle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711227" y="0"/>
            <a:ext cx="8480773" cy="6858000"/>
          </a:xfrm>
          <a:custGeom>
            <a:avLst/>
            <a:gdLst>
              <a:gd name="connsiteX0" fmla="*/ 0 w 8329612"/>
              <a:gd name="connsiteY0" fmla="*/ 0 h 6735763"/>
              <a:gd name="connsiteX1" fmla="*/ 8329612 w 8329612"/>
              <a:gd name="connsiteY1" fmla="*/ 0 h 6735763"/>
              <a:gd name="connsiteX2" fmla="*/ 8329612 w 8329612"/>
              <a:gd name="connsiteY2" fmla="*/ 6735763 h 6735763"/>
              <a:gd name="connsiteX3" fmla="*/ 0 w 8329612"/>
              <a:gd name="connsiteY3" fmla="*/ 6735763 h 6735763"/>
              <a:gd name="connsiteX4" fmla="*/ 0 w 8329612"/>
              <a:gd name="connsiteY4" fmla="*/ 0 h 6735763"/>
              <a:gd name="connsiteX0" fmla="*/ 0 w 8329612"/>
              <a:gd name="connsiteY0" fmla="*/ 0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  <a:gd name="connsiteX5" fmla="*/ 0 w 8329612"/>
              <a:gd name="connsiteY5" fmla="*/ 0 h 6735763"/>
              <a:gd name="connsiteX0" fmla="*/ 0 w 8329612"/>
              <a:gd name="connsiteY0" fmla="*/ 6735763 h 6735763"/>
              <a:gd name="connsiteX1" fmla="*/ 4669291 w 8329612"/>
              <a:gd name="connsiteY1" fmla="*/ 0 h 6735763"/>
              <a:gd name="connsiteX2" fmla="*/ 8329612 w 8329612"/>
              <a:gd name="connsiteY2" fmla="*/ 0 h 6735763"/>
              <a:gd name="connsiteX3" fmla="*/ 8329612 w 8329612"/>
              <a:gd name="connsiteY3" fmla="*/ 6735763 h 6735763"/>
              <a:gd name="connsiteX4" fmla="*/ 0 w 8329612"/>
              <a:gd name="connsiteY4" fmla="*/ 6735763 h 673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612" h="6735763">
                <a:moveTo>
                  <a:pt x="0" y="6735763"/>
                </a:moveTo>
                <a:lnTo>
                  <a:pt x="4669291" y="0"/>
                </a:lnTo>
                <a:lnTo>
                  <a:pt x="8329612" y="0"/>
                </a:lnTo>
                <a:lnTo>
                  <a:pt x="8329612" y="6735763"/>
                </a:lnTo>
                <a:lnTo>
                  <a:pt x="0" y="67357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algn="r">
              <a:spcBef>
                <a:spcPts val="0"/>
              </a:spcBef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insert a picture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-1"/>
            <a:ext cx="1708030" cy="1708030"/>
            <a:chOff x="-19878" y="0"/>
            <a:chExt cx="3416060" cy="341606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12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1699200" y="2289412"/>
            <a:ext cx="3992457" cy="9001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200" y="3515446"/>
            <a:ext cx="336842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700784" y="457200"/>
            <a:ext cx="5957887" cy="1700213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5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414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6" hasCustomPrompt="1"/>
          </p:nvPr>
        </p:nvSpPr>
        <p:spPr>
          <a:xfrm>
            <a:off x="1145141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17" hasCustomPrompt="1"/>
          </p:nvPr>
        </p:nvSpPr>
        <p:spPr>
          <a:xfrm>
            <a:off x="3828196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45141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828196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7598836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98836" y="1603612"/>
            <a:ext cx="3992458" cy="122603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7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 Box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1"/>
          <p:cNvSpPr>
            <a:spLocks noGrp="1"/>
          </p:cNvSpPr>
          <p:nvPr>
            <p:ph type="pic" sz="quarter" idx="21" hasCustomPrompt="1"/>
          </p:nvPr>
        </p:nvSpPr>
        <p:spPr>
          <a:xfrm>
            <a:off x="6092775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3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75830" y="988431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6092775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8775830" y="3671307"/>
            <a:ext cx="2393132" cy="2392952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984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40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7874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ox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5870" y="2829646"/>
            <a:ext cx="3992562" cy="2852697"/>
          </a:xfrm>
        </p:spPr>
        <p:txBody>
          <a:bodyPr/>
          <a:lstStyle>
            <a:lvl1pPr>
              <a:defRPr sz="2700">
                <a:solidFill>
                  <a:schemeClr val="bg2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5862774" y="624468"/>
            <a:ext cx="5512883" cy="5512468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870" y="1603611"/>
            <a:ext cx="3992458" cy="1226035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2893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437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81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ower Half Image 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611563"/>
            <a:ext cx="12191999" cy="3246437"/>
          </a:xfr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-9939" y="0"/>
            <a:ext cx="1708030" cy="1708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8"/>
            <a:ext cx="1632683" cy="1632683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17500" y="2834501"/>
            <a:ext cx="184731" cy="276999"/>
          </a:xfrm>
          <a:prstGeom prst="rect">
            <a:avLst/>
          </a:prstGeom>
          <a:ln w="25400">
            <a:miter lim="400000"/>
          </a:ln>
        </p:spPr>
        <p:txBody>
          <a:bodyPr wrap="none" tIns="45720" bIns="45720" rtlCol="0" anchor="b">
            <a:spAutoFit/>
          </a:bodyPr>
          <a:lstStyle/>
          <a:p>
            <a:endParaRPr lang="en-US" sz="1200" dirty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21" name="Infusion_logo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700784" y="5633270"/>
            <a:ext cx="2626051" cy="534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9490" y="5380197"/>
            <a:ext cx="4042165" cy="1244102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492732" y="668338"/>
            <a:ext cx="2581275" cy="1198562"/>
          </a:xfrm>
          <a:ln w="12700">
            <a:solidFill>
              <a:schemeClr val="bg1"/>
            </a:solidFill>
          </a:ln>
        </p:spPr>
        <p:txBody>
          <a:bodyPr/>
          <a:lstStyle>
            <a:lvl1pPr marL="1080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/>
            </a:lvl1pPr>
          </a:lstStyle>
          <a:p>
            <a:pPr lvl="0"/>
            <a:r>
              <a:rPr lang="en-US" dirty="0"/>
              <a:t>Click icon to add transparent background client logo.</a:t>
            </a:r>
          </a:p>
        </p:txBody>
      </p:sp>
    </p:spTree>
    <p:extLst>
      <p:ext uri="{BB962C8B-B14F-4D97-AF65-F5344CB8AC3E}">
        <p14:creationId xmlns:p14="http://schemas.microsoft.com/office/powerpoint/2010/main" val="73900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lide Number Placeholder 2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0937241" y="6983506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7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7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8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36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28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360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5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7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8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6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ircles Low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610829"/>
            <a:ext cx="12192000" cy="3247171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Segoe UI Light"/>
              <a:ea typeface="Segoe UI Light"/>
              <a:cs typeface="Segoe UI Light"/>
              <a:sym typeface="Segoe UI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1698091" y="1828800"/>
            <a:ext cx="8763336" cy="1536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0">
              <a:defRPr sz="2700">
                <a:solidFill>
                  <a:schemeClr val="bg1"/>
                </a:solidFill>
              </a:defRPr>
            </a:lvl2pPr>
          </a:lstStyle>
          <a:p>
            <a:pPr lvl="1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2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32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8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96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7" name="Slide Number Placeholder 5"/>
          <p:cNvSpPr txBox="1">
            <a:spLocks/>
          </p:cNvSpPr>
          <p:nvPr userDrawn="1"/>
        </p:nvSpPr>
        <p:spPr>
          <a:xfrm>
            <a:off x="11528059" y="67048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20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15740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9" name="Picture Placeholder 21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713961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0" name="Picture Placeholder 21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51218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1" name="Picture Placeholder 21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310402" y="4156006"/>
            <a:ext cx="1980000" cy="1980000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379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Blue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7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3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4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3576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s Gray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Picture Placeholder 21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899999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1" name="Picture Placeholder 21"/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3703467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42" name="Picture Placeholder 21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6506935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5" name="Picture Placeholder 21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9310402" y="4156006"/>
            <a:ext cx="1980000" cy="1980000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899998" y="1827791"/>
            <a:ext cx="2273507" cy="217499"/>
          </a:xfrm>
        </p:spPr>
        <p:txBody>
          <a:bodyPr/>
          <a:lstStyle>
            <a:lvl1pPr>
              <a:defRPr sz="1200" b="1" spc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899999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899999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48"/>
          </p:nvPr>
        </p:nvSpPr>
        <p:spPr>
          <a:xfrm>
            <a:off x="3703466" y="1827792"/>
            <a:ext cx="2320815" cy="256584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49"/>
          </p:nvPr>
        </p:nvSpPr>
        <p:spPr>
          <a:xfrm>
            <a:off x="3703467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0"/>
          </p:nvPr>
        </p:nvSpPr>
        <p:spPr>
          <a:xfrm>
            <a:off x="3703467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1"/>
          </p:nvPr>
        </p:nvSpPr>
        <p:spPr>
          <a:xfrm>
            <a:off x="6506934" y="1827791"/>
            <a:ext cx="232778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2"/>
          </p:nvPr>
        </p:nvSpPr>
        <p:spPr>
          <a:xfrm>
            <a:off x="6506935" y="2064877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3"/>
          </p:nvPr>
        </p:nvSpPr>
        <p:spPr>
          <a:xfrm>
            <a:off x="6506935" y="2369196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4"/>
          </p:nvPr>
        </p:nvSpPr>
        <p:spPr>
          <a:xfrm>
            <a:off x="9310402" y="1847290"/>
            <a:ext cx="2321303" cy="237085"/>
          </a:xfr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5"/>
          </p:nvPr>
        </p:nvSpPr>
        <p:spPr>
          <a:xfrm>
            <a:off x="9310403" y="2084376"/>
            <a:ext cx="2160000" cy="198000"/>
          </a:xfr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56"/>
          </p:nvPr>
        </p:nvSpPr>
        <p:spPr>
          <a:xfrm>
            <a:off x="9310403" y="2388695"/>
            <a:ext cx="2160000" cy="1390546"/>
          </a:xfrm>
        </p:spPr>
        <p:txBody>
          <a:bodyPr/>
          <a:lstStyle>
            <a:lvl1pPr>
              <a:defRPr sz="11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768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/>
          </p:nvPr>
        </p:nvSpPr>
        <p:spPr>
          <a:xfrm>
            <a:off x="6163747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8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ull Image B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20000"/>
              <a:lumOff val="80000"/>
            </a:schemeClr>
          </a:solidFill>
        </p:spPr>
        <p:txBody>
          <a:bodyPr/>
          <a:lstStyle>
            <a:lvl1pPr algn="r">
              <a:defRPr sz="3200"/>
            </a:lvl1pPr>
          </a:lstStyle>
          <a:p>
            <a:r>
              <a:rPr lang="en-US" sz="1400" dirty="0"/>
              <a:t>Click on icon to insert photoZZ</a:t>
            </a:r>
            <a:endParaRPr lang="en-US" dirty="0"/>
          </a:p>
        </p:txBody>
      </p:sp>
      <p:pic>
        <p:nvPicPr>
          <p:cNvPr id="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34641" y="65988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08653" y="31609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671349" y="39430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03188" y="64787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387041" y="6751251"/>
            <a:ext cx="1028114" cy="11170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9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361053" y="3313302"/>
            <a:ext cx="2171700" cy="235956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823749" y="4095474"/>
            <a:ext cx="1261873" cy="13710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1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255588" y="6631182"/>
            <a:ext cx="1640177" cy="17820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2" name="Text Placeholder 11"/>
          <p:cNvSpPr>
            <a:spLocks noGrp="1"/>
          </p:cNvSpPr>
          <p:nvPr>
            <p:ph type="body" idx="12"/>
          </p:nvPr>
        </p:nvSpPr>
        <p:spPr>
          <a:xfrm>
            <a:off x="1699200" y="4371278"/>
            <a:ext cx="9775452" cy="225990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3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117321" y="3299426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4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04327" y="1580451"/>
            <a:ext cx="1085850" cy="117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5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5675" y="1971537"/>
            <a:ext cx="630937" cy="68551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6" name="Infusion_white.pd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51594" y="3239391"/>
            <a:ext cx="820089" cy="89103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18" name="Group 17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0" name="Infusion_white.pd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30598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8" y="5225317"/>
            <a:ext cx="1632683" cy="1632683"/>
          </a:xfrm>
          <a:prstGeom prst="rect">
            <a:avLst/>
          </a:prstGeom>
        </p:spPr>
      </p:pic>
      <p:sp>
        <p:nvSpPr>
          <p:cNvPr id="29" name="Slide Number Placeholder 5"/>
          <p:cNvSpPr txBox="1">
            <a:spLocks/>
          </p:cNvSpPr>
          <p:nvPr userDrawn="1"/>
        </p:nvSpPr>
        <p:spPr>
          <a:xfrm>
            <a:off x="11375659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6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698091" y="1828800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457200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163747" y="1828800"/>
            <a:ext cx="4297680" cy="2148840"/>
          </a:xfrm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63747" y="4251959"/>
            <a:ext cx="4297680" cy="214884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9200" y="1828799"/>
            <a:ext cx="4297680" cy="4572000"/>
          </a:xfr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buFont typeface="Arial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5000"/>
              </a:lnSpc>
              <a:buFont typeface="Arial" pitchFamily="34" charset="0"/>
              <a:buChar char="•"/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699200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1699200" y="2564266"/>
            <a:ext cx="4297680" cy="3670936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325" indent="0">
              <a:buNone/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3747" y="1535113"/>
            <a:ext cx="4297680" cy="825950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6163747" y="2564266"/>
            <a:ext cx="4297680" cy="3670936"/>
          </a:xfr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68275" lvl="0" indent="-168275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358775" lvl="1" indent="-17145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/>
              <a:t>Second level</a:t>
            </a:r>
          </a:p>
          <a:p>
            <a:pPr marL="495300" lvl="2" indent="-117475" algn="l" defTabSz="914400" rtl="0" eaLnBrk="1" latinLnBrk="0" hangingPunct="1">
              <a:lnSpc>
                <a:spcPct val="105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614363" lvl="3" indent="-9207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Fourth level</a:t>
            </a:r>
          </a:p>
          <a:p>
            <a:pPr marL="711200" lvl="4" indent="-85725" algn="l" defTabSz="914400" rtl="0" eaLnBrk="1" latinLnBrk="0" hangingPunct="1">
              <a:lnSpc>
                <a:spcPct val="105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75658" y="6552420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03852" y="1567360"/>
            <a:ext cx="8697941" cy="813581"/>
          </a:xfrm>
        </p:spPr>
        <p:txBody>
          <a:bodyPr/>
          <a:lstStyle>
            <a:lvl1pPr marL="0" indent="0"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699200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720007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736162" y="5116965"/>
            <a:ext cx="2672036" cy="1027112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1698090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Picture Placeholder 21"/>
          <p:cNvSpPr>
            <a:spLocks noGrp="1"/>
          </p:cNvSpPr>
          <p:nvPr>
            <p:ph type="pic" sz="quarter" idx="23" hasCustomPrompt="1"/>
          </p:nvPr>
        </p:nvSpPr>
        <p:spPr>
          <a:xfrm>
            <a:off x="4729524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Picture Placeholder 21"/>
          <p:cNvSpPr>
            <a:spLocks noGrp="1"/>
          </p:cNvSpPr>
          <p:nvPr>
            <p:ph type="pic" sz="quarter" idx="24" hasCustomPrompt="1"/>
          </p:nvPr>
        </p:nvSpPr>
        <p:spPr>
          <a:xfrm>
            <a:off x="7760959" y="2584144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21"/>
          <p:cNvSpPr>
            <a:spLocks noGrp="1"/>
          </p:cNvSpPr>
          <p:nvPr>
            <p:ph type="pic" sz="quarter" idx="25" hasCustomPrompt="1"/>
          </p:nvPr>
        </p:nvSpPr>
        <p:spPr>
          <a:xfrm>
            <a:off x="169920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Picture Placeholder 21"/>
          <p:cNvSpPr>
            <a:spLocks noGrp="1"/>
          </p:cNvSpPr>
          <p:nvPr>
            <p:ph type="pic" sz="quarter" idx="26" hasCustomPrompt="1"/>
          </p:nvPr>
        </p:nvSpPr>
        <p:spPr>
          <a:xfrm>
            <a:off x="4741415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27" hasCustomPrompt="1"/>
          </p:nvPr>
        </p:nvSpPr>
        <p:spPr>
          <a:xfrm>
            <a:off x="7783630" y="1586802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28" hasCustomPrompt="1"/>
          </p:nvPr>
        </p:nvSpPr>
        <p:spPr>
          <a:xfrm>
            <a:off x="169920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29" hasCustomPrompt="1"/>
          </p:nvPr>
        </p:nvSpPr>
        <p:spPr>
          <a:xfrm>
            <a:off x="4741415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30" hasCustomPrompt="1"/>
          </p:nvPr>
        </p:nvSpPr>
        <p:spPr>
          <a:xfrm>
            <a:off x="7783630" y="4111341"/>
            <a:ext cx="2677797" cy="2283454"/>
          </a:xfrm>
          <a:custGeom>
            <a:avLst/>
            <a:gdLst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0 w 3321050"/>
              <a:gd name="connsiteY0" fmla="*/ 553255 h 3319463"/>
              <a:gd name="connsiteX1" fmla="*/ 553255 w 3321050"/>
              <a:gd name="connsiteY1" fmla="*/ 0 h 3319463"/>
              <a:gd name="connsiteX2" fmla="*/ 2767795 w 3321050"/>
              <a:gd name="connsiteY2" fmla="*/ 0 h 3319463"/>
              <a:gd name="connsiteX3" fmla="*/ 3321050 w 3321050"/>
              <a:gd name="connsiteY3" fmla="*/ 553255 h 3319463"/>
              <a:gd name="connsiteX4" fmla="*/ 3321050 w 3321050"/>
              <a:gd name="connsiteY4" fmla="*/ 2766208 h 3319463"/>
              <a:gd name="connsiteX5" fmla="*/ 2767795 w 3321050"/>
              <a:gd name="connsiteY5" fmla="*/ 3319463 h 3319463"/>
              <a:gd name="connsiteX6" fmla="*/ 553255 w 3321050"/>
              <a:gd name="connsiteY6" fmla="*/ 3319463 h 3319463"/>
              <a:gd name="connsiteX7" fmla="*/ 0 w 3321050"/>
              <a:gd name="connsiteY7" fmla="*/ 2766208 h 3319463"/>
              <a:gd name="connsiteX8" fmla="*/ 0 w 3321050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1992 w 3323042"/>
              <a:gd name="connsiteY0" fmla="*/ 553255 h 3319463"/>
              <a:gd name="connsiteX1" fmla="*/ 555247 w 3323042"/>
              <a:gd name="connsiteY1" fmla="*/ 0 h 3319463"/>
              <a:gd name="connsiteX2" fmla="*/ 2769787 w 3323042"/>
              <a:gd name="connsiteY2" fmla="*/ 0 h 3319463"/>
              <a:gd name="connsiteX3" fmla="*/ 3323042 w 3323042"/>
              <a:gd name="connsiteY3" fmla="*/ 553255 h 3319463"/>
              <a:gd name="connsiteX4" fmla="*/ 3323042 w 3323042"/>
              <a:gd name="connsiteY4" fmla="*/ 2766208 h 3319463"/>
              <a:gd name="connsiteX5" fmla="*/ 2769787 w 3323042"/>
              <a:gd name="connsiteY5" fmla="*/ 3319463 h 3319463"/>
              <a:gd name="connsiteX6" fmla="*/ 555247 w 3323042"/>
              <a:gd name="connsiteY6" fmla="*/ 3319463 h 3319463"/>
              <a:gd name="connsiteX7" fmla="*/ 1992 w 3323042"/>
              <a:gd name="connsiteY7" fmla="*/ 2766208 h 3319463"/>
              <a:gd name="connsiteX8" fmla="*/ 1992 w 3323042"/>
              <a:gd name="connsiteY8" fmla="*/ 553255 h 3319463"/>
              <a:gd name="connsiteX0" fmla="*/ 939 w 3321989"/>
              <a:gd name="connsiteY0" fmla="*/ 553255 h 3319463"/>
              <a:gd name="connsiteX1" fmla="*/ 13605 w 3321989"/>
              <a:gd name="connsiteY1" fmla="*/ 5751 h 3319463"/>
              <a:gd name="connsiteX2" fmla="*/ 2768734 w 3321989"/>
              <a:gd name="connsiteY2" fmla="*/ 0 h 3319463"/>
              <a:gd name="connsiteX3" fmla="*/ 3321989 w 3321989"/>
              <a:gd name="connsiteY3" fmla="*/ 553255 h 3319463"/>
              <a:gd name="connsiteX4" fmla="*/ 3321989 w 3321989"/>
              <a:gd name="connsiteY4" fmla="*/ 2766208 h 3319463"/>
              <a:gd name="connsiteX5" fmla="*/ 2768734 w 3321989"/>
              <a:gd name="connsiteY5" fmla="*/ 3319463 h 3319463"/>
              <a:gd name="connsiteX6" fmla="*/ 554194 w 3321989"/>
              <a:gd name="connsiteY6" fmla="*/ 3319463 h 3319463"/>
              <a:gd name="connsiteX7" fmla="*/ 939 w 3321989"/>
              <a:gd name="connsiteY7" fmla="*/ 2766208 h 3319463"/>
              <a:gd name="connsiteX8" fmla="*/ 939 w 3321989"/>
              <a:gd name="connsiteY8" fmla="*/ 553255 h 3319463"/>
              <a:gd name="connsiteX0" fmla="*/ 939 w 3321989"/>
              <a:gd name="connsiteY0" fmla="*/ 553402 h 3319610"/>
              <a:gd name="connsiteX1" fmla="*/ 13605 w 3321989"/>
              <a:gd name="connsiteY1" fmla="*/ 5898 h 3319610"/>
              <a:gd name="connsiteX2" fmla="*/ 2768734 w 3321989"/>
              <a:gd name="connsiteY2" fmla="*/ 147 h 3319610"/>
              <a:gd name="connsiteX3" fmla="*/ 3321989 w 3321989"/>
              <a:gd name="connsiteY3" fmla="*/ 553402 h 3319610"/>
              <a:gd name="connsiteX4" fmla="*/ 3321989 w 3321989"/>
              <a:gd name="connsiteY4" fmla="*/ 2766355 h 3319610"/>
              <a:gd name="connsiteX5" fmla="*/ 2768734 w 3321989"/>
              <a:gd name="connsiteY5" fmla="*/ 3319610 h 3319610"/>
              <a:gd name="connsiteX6" fmla="*/ 554194 w 3321989"/>
              <a:gd name="connsiteY6" fmla="*/ 3319610 h 3319610"/>
              <a:gd name="connsiteX7" fmla="*/ 939 w 3321989"/>
              <a:gd name="connsiteY7" fmla="*/ 2766355 h 3319610"/>
              <a:gd name="connsiteX8" fmla="*/ 939 w 3321989"/>
              <a:gd name="connsiteY8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8" fmla="*/ 105045 w 3321989"/>
              <a:gd name="connsiteY8" fmla="*/ 97338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3605 w 3321989"/>
              <a:gd name="connsiteY0" fmla="*/ 5898 h 3319610"/>
              <a:gd name="connsiteX1" fmla="*/ 2768734 w 3321989"/>
              <a:gd name="connsiteY1" fmla="*/ 147 h 3319610"/>
              <a:gd name="connsiteX2" fmla="*/ 3321989 w 3321989"/>
              <a:gd name="connsiteY2" fmla="*/ 553402 h 3319610"/>
              <a:gd name="connsiteX3" fmla="*/ 3321989 w 3321989"/>
              <a:gd name="connsiteY3" fmla="*/ 2766355 h 3319610"/>
              <a:gd name="connsiteX4" fmla="*/ 2768734 w 3321989"/>
              <a:gd name="connsiteY4" fmla="*/ 3319610 h 3319610"/>
              <a:gd name="connsiteX5" fmla="*/ 554194 w 3321989"/>
              <a:gd name="connsiteY5" fmla="*/ 3319610 h 3319610"/>
              <a:gd name="connsiteX6" fmla="*/ 939 w 3321989"/>
              <a:gd name="connsiteY6" fmla="*/ 2766355 h 3319610"/>
              <a:gd name="connsiteX7" fmla="*/ 939 w 3321989"/>
              <a:gd name="connsiteY7" fmla="*/ 553402 h 3319610"/>
              <a:gd name="connsiteX0" fmla="*/ 12666 w 3321050"/>
              <a:gd name="connsiteY0" fmla="*/ 5898 h 3319610"/>
              <a:gd name="connsiteX1" fmla="*/ 2767795 w 3321050"/>
              <a:gd name="connsiteY1" fmla="*/ 147 h 3319610"/>
              <a:gd name="connsiteX2" fmla="*/ 3321050 w 3321050"/>
              <a:gd name="connsiteY2" fmla="*/ 553402 h 3319610"/>
              <a:gd name="connsiteX3" fmla="*/ 3321050 w 3321050"/>
              <a:gd name="connsiteY3" fmla="*/ 2766355 h 3319610"/>
              <a:gd name="connsiteX4" fmla="*/ 2767795 w 3321050"/>
              <a:gd name="connsiteY4" fmla="*/ 3319610 h 3319610"/>
              <a:gd name="connsiteX5" fmla="*/ 553255 w 3321050"/>
              <a:gd name="connsiteY5" fmla="*/ 3319610 h 3319610"/>
              <a:gd name="connsiteX6" fmla="*/ 0 w 3321050"/>
              <a:gd name="connsiteY6" fmla="*/ 2766355 h 3319610"/>
              <a:gd name="connsiteX7" fmla="*/ 9903 w 3321050"/>
              <a:gd name="connsiteY7" fmla="*/ 104455 h 3319610"/>
              <a:gd name="connsiteX0" fmla="*/ 12666 w 3321050"/>
              <a:gd name="connsiteY0" fmla="*/ 7088 h 3320800"/>
              <a:gd name="connsiteX1" fmla="*/ 2767795 w 3321050"/>
              <a:gd name="connsiteY1" fmla="*/ 1337 h 3320800"/>
              <a:gd name="connsiteX2" fmla="*/ 3321050 w 3321050"/>
              <a:gd name="connsiteY2" fmla="*/ 554592 h 3320800"/>
              <a:gd name="connsiteX3" fmla="*/ 3321050 w 3321050"/>
              <a:gd name="connsiteY3" fmla="*/ 2767545 h 3320800"/>
              <a:gd name="connsiteX4" fmla="*/ 2767795 w 3321050"/>
              <a:gd name="connsiteY4" fmla="*/ 3320800 h 3320800"/>
              <a:gd name="connsiteX5" fmla="*/ 553255 w 3321050"/>
              <a:gd name="connsiteY5" fmla="*/ 3320800 h 3320800"/>
              <a:gd name="connsiteX6" fmla="*/ 0 w 3321050"/>
              <a:gd name="connsiteY6" fmla="*/ 2767545 h 3320800"/>
              <a:gd name="connsiteX7" fmla="*/ 13204 w 3321050"/>
              <a:gd name="connsiteY7" fmla="*/ 10 h 3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1050" h="3320800">
                <a:moveTo>
                  <a:pt x="12666" y="7088"/>
                </a:moveTo>
                <a:cubicBezTo>
                  <a:pt x="16888" y="-2885"/>
                  <a:pt x="1849419" y="3254"/>
                  <a:pt x="2767795" y="1337"/>
                </a:cubicBezTo>
                <a:cubicBezTo>
                  <a:pt x="3073349" y="1337"/>
                  <a:pt x="3321050" y="249038"/>
                  <a:pt x="3321050" y="554592"/>
                </a:cubicBezTo>
                <a:lnTo>
                  <a:pt x="3321050" y="2767545"/>
                </a:lnTo>
                <a:cubicBezTo>
                  <a:pt x="3321050" y="3073099"/>
                  <a:pt x="3073349" y="3320800"/>
                  <a:pt x="2767795" y="3320800"/>
                </a:cubicBezTo>
                <a:lnTo>
                  <a:pt x="553255" y="3320800"/>
                </a:lnTo>
                <a:cubicBezTo>
                  <a:pt x="247701" y="3320800"/>
                  <a:pt x="0" y="3073099"/>
                  <a:pt x="0" y="2767545"/>
                </a:cubicBezTo>
                <a:cubicBezTo>
                  <a:pt x="0" y="2029894"/>
                  <a:pt x="11093" y="-5367"/>
                  <a:pt x="13204" y="10"/>
                </a:cubicBezTo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/>
          <a:lstStyle>
            <a:lvl1pPr>
              <a:defRPr sz="3600"/>
            </a:lvl1pPr>
          </a:lstStyle>
          <a:p>
            <a:r>
              <a:rPr lang="en-US" sz="1400" dirty="0"/>
              <a:t>Click on icon to insert photo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0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31922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968" y="2334768"/>
            <a:ext cx="1274064" cy="12740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0" y="0"/>
            <a:ext cx="1708030" cy="17080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07441" y="3901660"/>
            <a:ext cx="3744636" cy="900113"/>
          </a:xfrm>
        </p:spPr>
        <p:txBody>
          <a:bodyPr/>
          <a:lstStyle>
            <a:lvl1pPr algn="ctr">
              <a:defRPr sz="36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027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3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7" name="Infusion_white.pdf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8090" y="4729884"/>
            <a:ext cx="8417459" cy="1585192"/>
          </a:xfrm>
        </p:spPr>
        <p:txBody>
          <a:bodyPr/>
          <a:lstStyle>
            <a:lvl1pPr>
              <a:defRPr sz="2700">
                <a:solidFill>
                  <a:schemeClr val="bg1"/>
                </a:solidFill>
              </a:defRPr>
            </a:lvl1pPr>
            <a:lvl2pPr>
              <a:defRPr sz="2700">
                <a:solidFill>
                  <a:schemeClr val="bg2"/>
                </a:solidFill>
              </a:defRPr>
            </a:lvl2pPr>
            <a:lvl3pPr>
              <a:defRPr sz="2700">
                <a:solidFill>
                  <a:schemeClr val="bg2"/>
                </a:solidFill>
              </a:defRPr>
            </a:lvl3pPr>
            <a:lvl4pPr>
              <a:defRPr sz="2700">
                <a:solidFill>
                  <a:schemeClr val="bg2"/>
                </a:solidFill>
              </a:defRPr>
            </a:lvl4pPr>
            <a:lvl5pPr>
              <a:defRPr sz="27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3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03782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0378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0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7240" y="6983506"/>
            <a:ext cx="645160" cy="183515"/>
          </a:xfrm>
        </p:spPr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9200" y="457200"/>
            <a:ext cx="8714923" cy="90011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1699200" y="1828800"/>
            <a:ext cx="8714922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lnSpc>
                <a:spcPct val="85000"/>
              </a:lnSpc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0" y="0"/>
            <a:ext cx="1708030" cy="1708030"/>
            <a:chOff x="-19878" y="0"/>
            <a:chExt cx="3416060" cy="3416060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 flipH="1" flipV="1">
              <a:off x="-19878" y="0"/>
              <a:ext cx="3416060" cy="3416060"/>
            </a:xfrm>
            <a:prstGeom prst="rect">
              <a:avLst/>
            </a:prstGeom>
          </p:spPr>
        </p:pic>
        <p:pic>
          <p:nvPicPr>
            <p:cNvPr id="23" name="Infusion_white.pdf"/>
            <p:cNvPicPr>
              <a:picLocks noChangeAspect="1"/>
            </p:cNvPicPr>
            <p:nvPr userDrawn="1"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41862" y="215828"/>
              <a:ext cx="639288" cy="69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10559317" y="5225317"/>
            <a:ext cx="1632683" cy="1632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8091" y="457200"/>
            <a:ext cx="8763336" cy="9001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8091" y="1828800"/>
            <a:ext cx="8763336" cy="44402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lnSpc>
                <a:spcPct val="85000"/>
              </a:lnSpc>
              <a:defRPr sz="1000">
                <a:solidFill>
                  <a:schemeClr val="bg2"/>
                </a:solidFill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700" r:id="rId4"/>
    <p:sldLayoutId id="2147483701" r:id="rId5"/>
    <p:sldLayoutId id="2147483702" r:id="rId6"/>
    <p:sldLayoutId id="2147483650" r:id="rId7"/>
    <p:sldLayoutId id="2147483668" r:id="rId8"/>
    <p:sldLayoutId id="2147483660" r:id="rId9"/>
    <p:sldLayoutId id="2147483656" r:id="rId10"/>
    <p:sldLayoutId id="2147483672" r:id="rId11"/>
    <p:sldLayoutId id="2147483663" r:id="rId12"/>
    <p:sldLayoutId id="2147483667" r:id="rId13"/>
    <p:sldLayoutId id="2147483671" r:id="rId14"/>
    <p:sldLayoutId id="2147483666" r:id="rId15"/>
    <p:sldLayoutId id="2147483669" r:id="rId16"/>
    <p:sldLayoutId id="2147483670" r:id="rId17"/>
    <p:sldLayoutId id="2147483678" r:id="rId18"/>
    <p:sldLayoutId id="2147483673" r:id="rId19"/>
    <p:sldLayoutId id="2147483677" r:id="rId20"/>
    <p:sldLayoutId id="2147483693" r:id="rId21"/>
    <p:sldLayoutId id="2147483680" r:id="rId22"/>
    <p:sldLayoutId id="2147483681" r:id="rId23"/>
    <p:sldLayoutId id="2147483682" r:id="rId24"/>
    <p:sldLayoutId id="2147483687" r:id="rId25"/>
    <p:sldLayoutId id="2147483688" r:id="rId26"/>
    <p:sldLayoutId id="2147483689" r:id="rId27"/>
    <p:sldLayoutId id="2147483696" r:id="rId28"/>
    <p:sldLayoutId id="2147483699" r:id="rId29"/>
    <p:sldLayoutId id="2147483697" r:id="rId30"/>
    <p:sldLayoutId id="2147483685" r:id="rId31"/>
    <p:sldLayoutId id="2147483683" r:id="rId32"/>
    <p:sldLayoutId id="2147483679" r:id="rId33"/>
    <p:sldLayoutId id="2147483686" r:id="rId34"/>
    <p:sldLayoutId id="2147483698" r:id="rId35"/>
    <p:sldLayoutId id="2147483707" r:id="rId36"/>
    <p:sldLayoutId id="2147483694" r:id="rId37"/>
    <p:sldLayoutId id="2147483695" r:id="rId38"/>
    <p:sldLayoutId id="2147483652" r:id="rId39"/>
    <p:sldLayoutId id="2147483692" r:id="rId40"/>
    <p:sldLayoutId id="2147483657" r:id="rId41"/>
    <p:sldLayoutId id="2147483658" r:id="rId42"/>
    <p:sldLayoutId id="2147483654" r:id="rId43"/>
    <p:sldLayoutId id="2147483655" r:id="rId44"/>
    <p:sldLayoutId id="2147483659" r:id="rId45"/>
    <p:sldLayoutId id="2147483705" r:id="rId46"/>
    <p:sldLayoutId id="2147483704" r:id="rId47"/>
    <p:sldLayoutId id="2147483706" r:id="rId4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None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700" kern="1200">
          <a:solidFill>
            <a:schemeClr val="tx2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868680" indent="-182880" algn="l" defTabSz="914400" rtl="0" eaLnBrk="1" latinLnBrk="0" hangingPunct="1">
        <a:lnSpc>
          <a:spcPct val="105000"/>
        </a:lnSpc>
        <a:spcBef>
          <a:spcPts val="8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2857" y="466531"/>
            <a:ext cx="9686335" cy="900113"/>
          </a:xfrm>
        </p:spPr>
        <p:txBody>
          <a:bodyPr/>
          <a:lstStyle/>
          <a:p>
            <a:r>
              <a:rPr lang="en-US" b="1" dirty="0"/>
              <a:t>Building Your First React App</a:t>
            </a:r>
            <a:endParaRPr lang="pl-PL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5829" y="457200"/>
            <a:ext cx="9686335" cy="900113"/>
          </a:xfrm>
        </p:spPr>
        <p:txBody>
          <a:bodyPr/>
          <a:lstStyle/>
          <a:p>
            <a:r>
              <a:rPr lang="pl-PL" b="1" dirty="0" err="1"/>
              <a:t>React</a:t>
            </a:r>
            <a:r>
              <a:rPr lang="pl-PL" b="1" dirty="0"/>
              <a:t> Development </a:t>
            </a:r>
            <a:r>
              <a:rPr lang="pl-PL" b="1" dirty="0" err="1"/>
              <a:t>Workflow</a:t>
            </a:r>
            <a:endParaRPr lang="pl-PL" b="1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  <p:pic>
        <p:nvPicPr>
          <p:cNvPr id="6146" name="Picture 2" descr="9781484212615_Fig01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89" y="4379044"/>
            <a:ext cx="19050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7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9086" y="457200"/>
            <a:ext cx="9565037" cy="900113"/>
          </a:xfrm>
        </p:spPr>
        <p:txBody>
          <a:bodyPr/>
          <a:lstStyle/>
          <a:p>
            <a:r>
              <a:rPr lang="pl-PL" b="1" dirty="0" err="1"/>
              <a:t>Creating</a:t>
            </a:r>
            <a:r>
              <a:rPr lang="pl-PL" b="1" dirty="0"/>
              <a:t> </a:t>
            </a:r>
            <a:r>
              <a:rPr lang="pl-PL" b="1" dirty="0" err="1"/>
              <a:t>Your</a:t>
            </a:r>
            <a:r>
              <a:rPr lang="pl-PL" b="1" dirty="0"/>
              <a:t> First Component</a:t>
            </a:r>
            <a:endParaRPr lang="pl-PL" b="1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6951" y="2176580"/>
            <a:ext cx="798872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pl-PL" altLang="pl-PL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&gt;Hello&lt;/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React.render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/&gt;,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r>
              <a:rPr lang="pl-PL" altLang="pl-PL" sz="1100" dirty="0"/>
              <a:t> </a:t>
            </a:r>
            <a:endParaRPr lang="pl-PL" altLang="pl-PL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/>
        </p:nvSpPr>
        <p:spPr>
          <a:xfrm>
            <a:off x="11375658" y="6552420"/>
            <a:ext cx="645160" cy="1835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Infusion_white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472164" y="5392142"/>
            <a:ext cx="514057" cy="55852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1094" y="457200"/>
            <a:ext cx="9593029" cy="900113"/>
          </a:xfrm>
        </p:spPr>
        <p:txBody>
          <a:bodyPr/>
          <a:lstStyle/>
          <a:p>
            <a:r>
              <a:rPr lang="pl-PL" b="1" dirty="0" err="1"/>
              <a:t>Dynamic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endParaRPr lang="pl-PL" b="1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1007540" y="1525784"/>
            <a:ext cx="6573966" cy="40895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None/>
              <a:defRPr sz="2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68680" indent="-182880" algn="l" defTabSz="914400" rtl="0" eaLnBrk="1" latinLnBrk="0" hangingPunct="1">
              <a:lnSpc>
                <a:spcPct val="105000"/>
              </a:lnSpc>
              <a:spcBef>
                <a:spcPts val="8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96951" y="2038081"/>
            <a:ext cx="798872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 Component } 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pl-PL" altLang="pl-PL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Component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altLang="pl-PL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place = "World";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&lt;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&gt;Hello 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{place}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React.render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pl-PL" altLang="pl-PL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/&gt;, 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l-PL" altLang="pl-PL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pl-PL" altLang="pl-PL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r>
              <a:rPr lang="pl-PL" altLang="pl-PL" sz="1100" dirty="0"/>
              <a:t> </a:t>
            </a:r>
            <a:endParaRPr lang="pl-PL" altLang="pl-PL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83665"/>
      </p:ext>
    </p:extLst>
  </p:cSld>
  <p:clrMapOvr>
    <a:masterClrMapping/>
  </p:clrMapOvr>
</p:sld>
</file>

<file path=ppt/theme/theme1.xml><?xml version="1.0" encoding="utf-8"?>
<a:theme xmlns:a="http://schemas.openxmlformats.org/drawingml/2006/main" name="IGT 2013">
  <a:themeElements>
    <a:clrScheme name="Custom 1">
      <a:dk1>
        <a:srgbClr val="000000"/>
      </a:dk1>
      <a:lt1>
        <a:srgbClr val="535353"/>
      </a:lt1>
      <a:dk2>
        <a:srgbClr val="B1B1B1"/>
      </a:dk2>
      <a:lt2>
        <a:srgbClr val="FFFFFF"/>
      </a:lt2>
      <a:accent1>
        <a:srgbClr val="0067B1"/>
      </a:accent1>
      <a:accent2>
        <a:srgbClr val="53585F"/>
      </a:accent2>
      <a:accent3>
        <a:srgbClr val="C8247F"/>
      </a:accent3>
      <a:accent4>
        <a:srgbClr val="A1AB12"/>
      </a:accent4>
      <a:accent5>
        <a:srgbClr val="C9D616"/>
      </a:accent5>
      <a:accent6>
        <a:srgbClr val="27ABF9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  <a:prstDash val="dash"/>
        </a:ln>
      </a:spPr>
      <a:bodyPr wrap="square" lIns="0" rtlCol="0" anchor="ctr">
        <a:noAutofit/>
      </a:bodyPr>
      <a:lstStyle>
        <a:defPPr algn="ctr">
          <a:defRPr dirty="0" err="1" smtClean="0"/>
        </a:defPPr>
      </a:lst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 anchor="t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IGT November NOTES &amp; HANDOUTS">
      <a:dk1>
        <a:srgbClr val="000000"/>
      </a:dk1>
      <a:lt1>
        <a:srgbClr val="FFFFFF"/>
      </a:lt1>
      <a:dk2>
        <a:srgbClr val="A0A1A3"/>
      </a:dk2>
      <a:lt2>
        <a:srgbClr val="FFFFFF"/>
      </a:lt2>
      <a:accent1>
        <a:srgbClr val="616365"/>
      </a:accent1>
      <a:accent2>
        <a:srgbClr val="E98300"/>
      </a:accent2>
      <a:accent3>
        <a:srgbClr val="7AB800"/>
      </a:accent3>
      <a:accent4>
        <a:srgbClr val="009FDA"/>
      </a:accent4>
      <a:accent5>
        <a:srgbClr val="CF0072"/>
      </a:accent5>
      <a:accent6>
        <a:srgbClr val="ECC200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12BE245991342A0587ECAD0C0C9B5" ma:contentTypeVersion="4" ma:contentTypeDescription="Create a new document." ma:contentTypeScope="" ma:versionID="20152eaca63f8d5512e40dbee0a2940d">
  <xsd:schema xmlns:xsd="http://www.w3.org/2001/XMLSchema" xmlns:xs="http://www.w3.org/2001/XMLSchema" xmlns:p="http://schemas.microsoft.com/office/2006/metadata/properties" xmlns:ns2="a77edf2c-91dc-4355-96cc-46f2baef6181" targetNamespace="http://schemas.microsoft.com/office/2006/metadata/properties" ma:root="true" ma:fieldsID="51de2683cc282c7e1d82d7048882591f" ns2:_="">
    <xsd:import namespace="a77edf2c-91dc-4355-96cc-46f2baef6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edf2c-91dc-4355-96cc-46f2baef6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C1B002-77A9-492A-98F2-FAC5E32C0939}">
  <ds:schemaRefs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a77edf2c-91dc-4355-96cc-46f2baef6181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7641F26-B7E3-4AC6-98BD-DAECA3703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7edf2c-91dc-4355-96cc-46f2baef6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605015-1DD7-43D1-932A-6D3E8A8753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5802</TotalTime>
  <Words>23</Words>
  <Application>Microsoft Office PowerPoint</Application>
  <PresentationFormat>Panoramiczny</PresentationFormat>
  <Paragraphs>6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Courier New</vt:lpstr>
      <vt:lpstr>Segoe UI Light</vt:lpstr>
      <vt:lpstr>IGT 2013</vt:lpstr>
      <vt:lpstr>Building Your First React App</vt:lpstr>
      <vt:lpstr>React Development Workflow</vt:lpstr>
      <vt:lpstr>Creating Your First Component</vt:lpstr>
      <vt:lpstr>Dynamic Values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Infusion 2017 PPT Template</dc:title>
  <dc:creator>kbassett@infusion.com</dc:creator>
  <cp:lastModifiedBy>Dawid Cech</cp:lastModifiedBy>
  <cp:revision>526</cp:revision>
  <cp:lastPrinted>2017-02-07T17:13:29Z</cp:lastPrinted>
  <dcterms:created xsi:type="dcterms:W3CDTF">2013-12-12T17:28:20Z</dcterms:created>
  <dcterms:modified xsi:type="dcterms:W3CDTF">2017-04-06T15:35:03Z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0x010100E8F12BE245991342A0587ECAD0C0C9B5</vt:lpwstr>
  </property>
</Properties>
</file>