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98" r:id="rId5"/>
    <p:sldId id="379" r:id="rId6"/>
    <p:sldId id="380" r:id="rId7"/>
    <p:sldId id="403" r:id="rId8"/>
    <p:sldId id="402" r:id="rId9"/>
    <p:sldId id="401" r:id="rId10"/>
    <p:sldId id="381" r:id="rId11"/>
    <p:sldId id="382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 autoAdjust="0"/>
    <p:restoredTop sz="73884" autoAdjust="0"/>
  </p:normalViewPr>
  <p:slideViewPr>
    <p:cSldViewPr snapToGrid="0" snapToObjects="1" showGuides="1">
      <p:cViewPr varScale="1">
        <p:scale>
          <a:sx n="44" d="100"/>
          <a:sy n="44" d="100"/>
        </p:scale>
        <p:origin x="1062" y="30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determistic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advantage</a:t>
            </a:r>
            <a:r>
              <a:rPr lang="pl-PL" baseline="0" dirty="0" smtClean="0"/>
              <a:t>? </a:t>
            </a:r>
            <a:r>
              <a:rPr lang="pl-PL" baseline="0" dirty="0" err="1" smtClean="0"/>
              <a:t>Because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npm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not!!</a:t>
            </a:r>
          </a:p>
          <a:p>
            <a:r>
              <a:rPr lang="pl-PL" baseline="0" dirty="0" err="1" smtClean="0"/>
              <a:t>Faster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build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tree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structure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packages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npm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flat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structure</a:t>
            </a:r>
            <a:endParaRPr lang="pl-PL" baseline="0" dirty="0" smtClean="0"/>
          </a:p>
          <a:p>
            <a:r>
              <a:rPr lang="pl-PL" baseline="0" dirty="0" err="1" smtClean="0"/>
              <a:t>Yarn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init</a:t>
            </a:r>
            <a:endParaRPr lang="pl-PL" baseline="0" dirty="0" smtClean="0"/>
          </a:p>
          <a:p>
            <a:r>
              <a:rPr lang="pl-PL" baseline="0" dirty="0" err="1" smtClean="0"/>
              <a:t>Yarn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install</a:t>
            </a:r>
            <a:endParaRPr lang="pl-PL" dirty="0" smtClean="0"/>
          </a:p>
          <a:p>
            <a:r>
              <a:rPr lang="pl-PL" dirty="0" err="1" smtClean="0"/>
              <a:t>Yarn</a:t>
            </a:r>
            <a:r>
              <a:rPr lang="pl-PL" dirty="0" smtClean="0"/>
              <a:t> </a:t>
            </a:r>
            <a:r>
              <a:rPr lang="pl-PL" dirty="0" err="1" smtClean="0"/>
              <a:t>upgrade-interactive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know</a:t>
            </a:r>
            <a:r>
              <a:rPr lang="pl-PL" dirty="0" smtClean="0"/>
              <a:t>,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simplification</a:t>
            </a:r>
            <a:endParaRPr lang="pl-PL" baseline="0" dirty="0" smtClean="0"/>
          </a:p>
          <a:p>
            <a:r>
              <a:rPr lang="pl-PL" baseline="0" dirty="0" smtClean="0"/>
              <a:t>Bug –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: in </a:t>
            </a:r>
            <a:r>
              <a:rPr lang="pl-PL" baseline="0" dirty="0" err="1" smtClean="0"/>
              <a:t>directive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controler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scope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template</a:t>
            </a:r>
            <a:endParaRPr lang="pl-PL" baseline="0" dirty="0" smtClean="0"/>
          </a:p>
          <a:p>
            <a:r>
              <a:rPr lang="pl-PL" baseline="0" dirty="0" err="1" smtClean="0"/>
              <a:t>Join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technologies</a:t>
            </a:r>
            <a:endParaRPr lang="pl-PL" baseline="0" dirty="0" smtClean="0"/>
          </a:p>
          <a:p>
            <a:r>
              <a:rPr lang="pl-P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the use of the same principles to render HTML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Web as well as native iOS and Android views.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behave in a consistent, standards-compliant way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 components can be rendered on the server</a:t>
            </a:r>
            <a:endParaRPr lang="pl-P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7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Btw</a:t>
            </a:r>
            <a:r>
              <a:rPr lang="pl-PL" dirty="0" smtClean="0"/>
              <a:t>. 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Angular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inpossible</a:t>
            </a:r>
            <a:r>
              <a:rPr lang="pl-PL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8954" y="1844675"/>
            <a:ext cx="11676184" cy="42077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Install</a:t>
            </a:r>
            <a:r>
              <a:rPr lang="pl-PL" dirty="0" smtClean="0">
                <a:solidFill>
                  <a:schemeClr val="bg2"/>
                </a:solidFill>
              </a:rPr>
              <a:t> git, node.js and </a:t>
            </a:r>
            <a:r>
              <a:rPr lang="pl-PL" dirty="0" err="1" smtClean="0">
                <a:solidFill>
                  <a:schemeClr val="bg2"/>
                </a:solidFill>
              </a:rPr>
              <a:t>yarn</a:t>
            </a:r>
            <a:endParaRPr lang="pl-PL" dirty="0" smtClean="0">
              <a:solidFill>
                <a:schemeClr val="bg2"/>
              </a:solidFill>
            </a:endParaRPr>
          </a:p>
          <a:p>
            <a:r>
              <a:rPr lang="pl-PL" dirty="0" smtClean="0">
                <a:solidFill>
                  <a:schemeClr val="bg2"/>
                </a:solidFill>
              </a:rPr>
              <a:t>git </a:t>
            </a:r>
            <a:r>
              <a:rPr lang="pl-PL" dirty="0">
                <a:solidFill>
                  <a:schemeClr val="bg2"/>
                </a:solidFill>
              </a:rPr>
              <a:t>clone https://</a:t>
            </a:r>
            <a:r>
              <a:rPr lang="pl-PL" dirty="0" smtClean="0">
                <a:solidFill>
                  <a:schemeClr val="bg2"/>
                </a:solidFill>
              </a:rPr>
              <a:t>github.com/infusion-wro/infusion.js</a:t>
            </a:r>
          </a:p>
          <a:p>
            <a:r>
              <a:rPr lang="pl-PL" dirty="0">
                <a:solidFill>
                  <a:schemeClr val="bg2"/>
                </a:solidFill>
              </a:rPr>
              <a:t>git </a:t>
            </a:r>
            <a:r>
              <a:rPr lang="pl-PL" dirty="0" err="1" smtClean="0">
                <a:solidFill>
                  <a:schemeClr val="bg2"/>
                </a:solidFill>
              </a:rPr>
              <a:t>checkout</a:t>
            </a:r>
            <a:r>
              <a:rPr lang="pl-PL" dirty="0">
                <a:solidFill>
                  <a:schemeClr val="bg2"/>
                </a:solidFill>
              </a:rPr>
              <a:t> </a:t>
            </a:r>
            <a:r>
              <a:rPr lang="pl-PL" dirty="0" smtClean="0">
                <a:solidFill>
                  <a:schemeClr val="bg2"/>
                </a:solidFill>
              </a:rPr>
              <a:t>ProReactChapter0</a:t>
            </a:r>
          </a:p>
          <a:p>
            <a:r>
              <a:rPr lang="pl-PL" dirty="0" smtClean="0">
                <a:solidFill>
                  <a:schemeClr val="bg2"/>
                </a:solidFill>
              </a:rPr>
              <a:t>cd </a:t>
            </a:r>
            <a:r>
              <a:rPr lang="pl-PL" dirty="0" err="1" smtClean="0">
                <a:solidFill>
                  <a:schemeClr val="bg2"/>
                </a:solidFill>
              </a:rPr>
              <a:t>Kanban</a:t>
            </a:r>
            <a:endParaRPr lang="pl-PL" dirty="0">
              <a:solidFill>
                <a:schemeClr val="bg2"/>
              </a:solidFill>
            </a:endParaRPr>
          </a:p>
          <a:p>
            <a:r>
              <a:rPr lang="pl-PL" dirty="0" err="1" smtClean="0">
                <a:solidFill>
                  <a:schemeClr val="bg2"/>
                </a:solidFill>
              </a:rPr>
              <a:t>yarn</a:t>
            </a:r>
            <a:endParaRPr lang="pl-PL" dirty="0">
              <a:solidFill>
                <a:schemeClr val="bg2"/>
              </a:solidFill>
            </a:endParaRPr>
          </a:p>
          <a:p>
            <a:r>
              <a:rPr lang="pl-PL" dirty="0" smtClean="0">
                <a:solidFill>
                  <a:schemeClr val="bg2"/>
                </a:solidFill>
              </a:rPr>
              <a:t>//</a:t>
            </a:r>
            <a:r>
              <a:rPr lang="pl-PL" dirty="0" err="1" smtClean="0">
                <a:solidFill>
                  <a:schemeClr val="bg2"/>
                </a:solidFill>
              </a:rPr>
              <a:t>or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npm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install</a:t>
            </a:r>
            <a:endParaRPr lang="pl-P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ln>
            <a:noFill/>
          </a:ln>
        </p:spPr>
      </p:sp>
      <p:sp>
        <p:nvSpPr>
          <p:cNvPr id="3" name="Title 3"/>
          <p:cNvSpPr txBox="1">
            <a:spLocks/>
          </p:cNvSpPr>
          <p:nvPr/>
        </p:nvSpPr>
        <p:spPr>
          <a:xfrm>
            <a:off x="1700784" y="457200"/>
            <a:ext cx="6650387" cy="991041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 anchor="t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0" b="1" i="0" u="none" strike="noStrike" cap="none" spc="-600" normalizeH="0" baseline="0" dirty="0">
                <a:ln>
                  <a:noFill/>
                </a:ln>
                <a:solidFill>
                  <a:srgbClr val="A7A7A7"/>
                </a:solidFill>
                <a:effectLst/>
                <a:uFillTx/>
                <a:latin typeface="Arial"/>
                <a:ea typeface="Arial"/>
                <a:cs typeface="Arial"/>
                <a:sym typeface="Helvetica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>
            <a:pPr hangingPunct="1"/>
            <a:r>
              <a:rPr lang="pl-PL" sz="6600" b="0" spc="-75" dirty="0" smtClean="0">
                <a:solidFill>
                  <a:schemeClr val="tx1"/>
                </a:solidFill>
              </a:rPr>
              <a:t>Infusion.js #2</a:t>
            </a:r>
            <a:endParaRPr lang="en-US" sz="6600" b="0" spc="-75" dirty="0">
              <a:solidFill>
                <a:schemeClr val="tx1"/>
              </a:solidFill>
            </a:endParaRP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1661028" y="2200761"/>
            <a:ext cx="7408175" cy="28615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smtClean="0"/>
              <a:t>React </a:t>
            </a:r>
            <a:r>
              <a:rPr lang="pl-PL" dirty="0" err="1" smtClean="0"/>
              <a:t>Intro</a:t>
            </a:r>
            <a:r>
              <a:rPr lang="pl-PL" dirty="0" smtClean="0"/>
              <a:t> + JSX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Dawid Cech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Tomek Łaszkiewicz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06</a:t>
            </a:r>
            <a:r>
              <a:rPr lang="en-US" sz="1600" dirty="0" smtClean="0">
                <a:solidFill>
                  <a:schemeClr val="bg1"/>
                </a:solidFill>
              </a:rPr>
              <a:t>/0</a:t>
            </a:r>
            <a:r>
              <a:rPr lang="pl-PL" sz="1600" dirty="0">
                <a:solidFill>
                  <a:schemeClr val="bg1"/>
                </a:solidFill>
              </a:rPr>
              <a:t>4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pl-PL" sz="1600" dirty="0" smtClean="0">
                <a:solidFill>
                  <a:schemeClr val="bg1"/>
                </a:solidFill>
              </a:rPr>
              <a:t>2017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smtClean="0">
                <a:solidFill>
                  <a:schemeClr val="bg1"/>
                </a:solidFill>
              </a:rPr>
              <a:t>Wrocław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err="1" smtClean="0"/>
              <a:t>Yarn</a:t>
            </a:r>
            <a:r>
              <a:rPr lang="pl-PL" dirty="0" smtClean="0"/>
              <a:t> – </a:t>
            </a:r>
            <a:r>
              <a:rPr lang="pl-PL" dirty="0" err="1" smtClean="0"/>
              <a:t>better</a:t>
            </a:r>
            <a:r>
              <a:rPr lang="pl-PL" dirty="0" smtClean="0"/>
              <a:t> </a:t>
            </a:r>
            <a:r>
              <a:rPr lang="pl-PL" dirty="0" err="1" smtClean="0"/>
              <a:t>npm</a:t>
            </a:r>
            <a:r>
              <a:rPr lang="pl-PL" dirty="0" smtClean="0"/>
              <a:t>	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9969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Determistic</a:t>
            </a:r>
            <a:endParaRPr lang="pl-PL" dirty="0" smtClean="0">
              <a:solidFill>
                <a:schemeClr val="bg2"/>
              </a:solidFill>
            </a:endParaRPr>
          </a:p>
          <a:p>
            <a:r>
              <a:rPr lang="pl-PL" dirty="0" smtClean="0">
                <a:solidFill>
                  <a:schemeClr val="bg2"/>
                </a:solidFill>
              </a:rPr>
              <a:t>Much </a:t>
            </a:r>
            <a:r>
              <a:rPr lang="pl-PL" dirty="0" err="1" smtClean="0">
                <a:solidFill>
                  <a:schemeClr val="bg2"/>
                </a:solidFill>
              </a:rPr>
              <a:t>faster</a:t>
            </a:r>
            <a:r>
              <a:rPr lang="pl-PL" dirty="0" smtClean="0">
                <a:solidFill>
                  <a:schemeClr val="bg2"/>
                </a:solidFill>
              </a:rPr>
              <a:t>!</a:t>
            </a:r>
          </a:p>
          <a:p>
            <a:r>
              <a:rPr lang="pl-PL" dirty="0" err="1" smtClean="0">
                <a:solidFill>
                  <a:schemeClr val="bg2"/>
                </a:solidFill>
              </a:rPr>
              <a:t>Powerfull</a:t>
            </a:r>
            <a:endParaRPr lang="pl-PL" dirty="0" smtClean="0">
              <a:solidFill>
                <a:schemeClr val="bg2"/>
              </a:solidFill>
            </a:endParaRPr>
          </a:p>
          <a:p>
            <a:endParaRPr lang="pl-PL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Initial </a:t>
            </a:r>
            <a:r>
              <a:rPr lang="en-US" sz="2700" dirty="0" smtClean="0">
                <a:solidFill>
                  <a:schemeClr val="bg2"/>
                </a:solidFill>
              </a:rPr>
              <a:t>release</a:t>
            </a:r>
            <a:r>
              <a:rPr lang="pl-PL" sz="2700" dirty="0">
                <a:solidFill>
                  <a:schemeClr val="bg2"/>
                </a:solidFill>
              </a:rPr>
              <a:t> March </a:t>
            </a:r>
            <a:r>
              <a:rPr lang="pl-PL" sz="2700" dirty="0" smtClean="0">
                <a:solidFill>
                  <a:schemeClr val="bg2"/>
                </a:solidFill>
              </a:rPr>
              <a:t>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Created</a:t>
            </a:r>
            <a:r>
              <a:rPr lang="pl-PL" sz="2700" dirty="0">
                <a:solidFill>
                  <a:schemeClr val="bg2"/>
                </a:solidFill>
              </a:rPr>
              <a:t> by Facebook, </a:t>
            </a:r>
            <a:r>
              <a:rPr lang="pl-PL" sz="2700" dirty="0" smtClean="0">
                <a:solidFill>
                  <a:schemeClr val="bg2"/>
                </a:solidFill>
              </a:rPr>
              <a:t>Instagram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>
                <a:solidFill>
                  <a:schemeClr val="bg2"/>
                </a:solidFill>
              </a:rPr>
              <a:t>Stable</a:t>
            </a:r>
            <a:r>
              <a:rPr lang="pl-PL" sz="2700" dirty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release</a:t>
            </a:r>
            <a:r>
              <a:rPr lang="pl-PL" sz="2700" dirty="0">
                <a:solidFill>
                  <a:schemeClr val="bg2"/>
                </a:solidFill>
              </a:rPr>
              <a:t> 15.4.2 / </a:t>
            </a:r>
            <a:r>
              <a:rPr lang="pl-PL" sz="2700" dirty="0" smtClean="0">
                <a:solidFill>
                  <a:schemeClr val="bg2"/>
                </a:solidFill>
              </a:rPr>
              <a:t>January </a:t>
            </a:r>
            <a:r>
              <a:rPr lang="pl-PL" sz="2700" dirty="0">
                <a:solidFill>
                  <a:schemeClr val="bg2"/>
                </a:solidFill>
              </a:rPr>
              <a:t>2017 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Writen</a:t>
            </a:r>
            <a:r>
              <a:rPr lang="pl-PL" sz="2700" dirty="0" smtClean="0">
                <a:solidFill>
                  <a:schemeClr val="bg2"/>
                </a:solidFill>
              </a:rPr>
              <a:t> in JS </a:t>
            </a:r>
            <a:r>
              <a:rPr lang="pl-PL" sz="2700" dirty="0" smtClean="0">
                <a:solidFill>
                  <a:schemeClr val="bg2"/>
                </a:solidFill>
                <a:sym typeface="Wingdings" panose="05000000000000000000" pitchFamily="2" charset="2"/>
              </a:rPr>
              <a:t>:)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5" y="4262938"/>
            <a:ext cx="238125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90" y="4284764"/>
            <a:ext cx="2381250" cy="742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05" y="4262938"/>
            <a:ext cx="2095500" cy="50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0" y="5223730"/>
            <a:ext cx="2381250" cy="895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36" y="52197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 - </a:t>
            </a:r>
            <a:r>
              <a:rPr lang="pl-PL" dirty="0" err="1" smtClean="0"/>
              <a:t>definition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React is an engine for building </a:t>
            </a:r>
            <a:r>
              <a:rPr lang="en-US" sz="2700" dirty="0" err="1">
                <a:solidFill>
                  <a:schemeClr val="bg2"/>
                </a:solidFill>
              </a:rPr>
              <a:t>composable</a:t>
            </a:r>
            <a:r>
              <a:rPr lang="en-US" sz="2700" dirty="0">
                <a:solidFill>
                  <a:schemeClr val="bg2"/>
                </a:solidFill>
              </a:rPr>
              <a:t> user interfaces using JavaScript and (optionally) XML.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View</a:t>
            </a:r>
            <a:r>
              <a:rPr lang="pl-PL" sz="2700" dirty="0" smtClean="0">
                <a:solidFill>
                  <a:schemeClr val="bg2"/>
                </a:solidFill>
              </a:rPr>
              <a:t> in MVC*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Request</a:t>
            </a:r>
            <a:r>
              <a:rPr lang="pl-PL" sz="2700" dirty="0" smtClean="0">
                <a:solidFill>
                  <a:schemeClr val="bg2"/>
                </a:solidFill>
              </a:rPr>
              <a:t> – </a:t>
            </a:r>
            <a:r>
              <a:rPr lang="en-US" sz="2700" dirty="0" smtClean="0">
                <a:solidFill>
                  <a:schemeClr val="bg2"/>
                </a:solidFill>
              </a:rPr>
              <a:t>response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Small </a:t>
            </a:r>
            <a:r>
              <a:rPr lang="en-US" sz="2700" dirty="0" smtClean="0">
                <a:solidFill>
                  <a:schemeClr val="bg2"/>
                </a:solidFill>
              </a:rPr>
              <a:t>pieces</a:t>
            </a:r>
            <a:r>
              <a:rPr lang="pl-PL" sz="2700" dirty="0" smtClean="0">
                <a:solidFill>
                  <a:schemeClr val="bg2"/>
                </a:solidFill>
              </a:rPr>
              <a:t> – </a:t>
            </a:r>
            <a:r>
              <a:rPr lang="en-US" sz="2700" dirty="0" smtClean="0">
                <a:solidFill>
                  <a:schemeClr val="bg2"/>
                </a:solidFill>
              </a:rPr>
              <a:t>components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Flexible Abstraction of the Document Model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 - </a:t>
            </a:r>
            <a:r>
              <a:rPr lang="pl-PL" dirty="0" err="1" smtClean="0"/>
              <a:t>simple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About</a:t>
            </a:r>
            <a:r>
              <a:rPr lang="pl-PL" sz="2700" dirty="0" smtClean="0">
                <a:solidFill>
                  <a:schemeClr val="bg2"/>
                </a:solidFill>
              </a:rPr>
              <a:t> 100 </a:t>
            </a:r>
            <a:r>
              <a:rPr lang="pl-PL" sz="2700" dirty="0" err="1" smtClean="0">
                <a:solidFill>
                  <a:schemeClr val="bg2"/>
                </a:solidFill>
              </a:rPr>
              <a:t>metods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You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can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know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whole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library</a:t>
            </a:r>
            <a:r>
              <a:rPr lang="pl-PL" sz="2700" dirty="0" smtClean="0">
                <a:solidFill>
                  <a:schemeClr val="bg2"/>
                </a:solidFill>
              </a:rPr>
              <a:t> in one </a:t>
            </a:r>
            <a:r>
              <a:rPr lang="pl-PL" sz="2700" dirty="0" err="1" smtClean="0">
                <a:solidFill>
                  <a:schemeClr val="bg2"/>
                </a:solidFill>
              </a:rPr>
              <a:t>day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Hello </a:t>
            </a:r>
            <a:r>
              <a:rPr lang="pl-PL" dirty="0" err="1" smtClean="0"/>
              <a:t>world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49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8091" y="3901661"/>
            <a:ext cx="8763336" cy="9001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229</Words>
  <Application>Microsoft Office PowerPoint</Application>
  <PresentationFormat>Widescreen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Segoe UI Light</vt:lpstr>
      <vt:lpstr>Wingdings</vt:lpstr>
      <vt:lpstr>IGT 2013</vt:lpstr>
      <vt:lpstr>Are you ready?</vt:lpstr>
      <vt:lpstr>PowerPoint Presentation</vt:lpstr>
      <vt:lpstr>Yarn – better npm </vt:lpstr>
      <vt:lpstr>React</vt:lpstr>
      <vt:lpstr>React - definition</vt:lpstr>
      <vt:lpstr>React</vt:lpstr>
      <vt:lpstr>React - simple</vt:lpstr>
      <vt:lpstr>Hello world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541</cp:revision>
  <cp:lastPrinted>2017-02-07T17:13:29Z</cp:lastPrinted>
  <dcterms:created xsi:type="dcterms:W3CDTF">2013-12-12T17:28:20Z</dcterms:created>
  <dcterms:modified xsi:type="dcterms:W3CDTF">2017-04-06T12:14:23Z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