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79" r:id="rId5"/>
    <p:sldId id="380" r:id="rId6"/>
    <p:sldId id="381" r:id="rId7"/>
    <p:sldId id="388" r:id="rId8"/>
    <p:sldId id="382" r:id="rId9"/>
    <p:sldId id="385" r:id="rId10"/>
    <p:sldId id="386" r:id="rId11"/>
    <p:sldId id="387" r:id="rId12"/>
    <p:sldId id="384" r:id="rId13"/>
    <p:sldId id="331" r:id="rId14"/>
    <p:sldId id="389" r:id="rId15"/>
    <p:sldId id="390" r:id="rId16"/>
    <p:sldId id="391" r:id="rId17"/>
    <p:sldId id="392" r:id="rId18"/>
    <p:sldId id="383" r:id="rId19"/>
    <p:sldId id="291" r:id="rId20"/>
    <p:sldId id="292" r:id="rId21"/>
    <p:sldId id="361" r:id="rId22"/>
    <p:sldId id="342" r:id="rId23"/>
    <p:sldId id="364" r:id="rId24"/>
    <p:sldId id="367" r:id="rId25"/>
    <p:sldId id="3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6" userDrawn="1">
          <p15:clr>
            <a:srgbClr val="A4A3A4"/>
          </p15:clr>
        </p15:guide>
        <p15:guide id="2" orient="horz" pos="971" userDrawn="1">
          <p15:clr>
            <a:srgbClr val="A4A3A4"/>
          </p15:clr>
        </p15:guide>
        <p15:guide id="3" orient="horz" pos="326" userDrawn="1">
          <p15:clr>
            <a:srgbClr val="A4A3A4"/>
          </p15:clr>
        </p15:guide>
        <p15:guide id="4" orient="horz" pos="4144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768" userDrawn="1">
          <p15:clr>
            <a:srgbClr val="A4A3A4"/>
          </p15:clr>
        </p15:guide>
        <p15:guide id="9" pos="3943" userDrawn="1">
          <p15:clr>
            <a:srgbClr val="A4A3A4"/>
          </p15:clr>
        </p15:guide>
        <p15:guide id="10" pos="4135" userDrawn="1">
          <p15:clr>
            <a:srgbClr val="A4A3A4"/>
          </p15:clr>
        </p15:guide>
        <p15:guide id="11" pos="2816" userDrawn="1">
          <p15:clr>
            <a:srgbClr val="A4A3A4"/>
          </p15:clr>
        </p15:guide>
        <p15:guide id="12" pos="3008" userDrawn="1">
          <p15:clr>
            <a:srgbClr val="A4A3A4"/>
          </p15:clr>
        </p15:guide>
        <p15:guide id="13" pos="5057" userDrawn="1">
          <p15:clr>
            <a:srgbClr val="A4A3A4"/>
          </p15:clr>
        </p15:guide>
        <p15:guide id="14" pos="5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lley Cornforth" initials="SC" lastIdx="10" clrIdx="0">
    <p:extLst/>
  </p:cmAuthor>
  <p:cmAuthor id="2" name="Michael Isenberg" initials="MI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9D616"/>
    <a:srgbClr val="53585F"/>
    <a:srgbClr val="2D3E4C"/>
    <a:srgbClr val="2D3F4C"/>
    <a:srgbClr val="F3F6F0"/>
    <a:srgbClr val="1B1918"/>
    <a:srgbClr val="ECC200"/>
    <a:srgbClr val="616365"/>
    <a:srgbClr val="80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1" autoAdjust="0"/>
    <p:restoredTop sz="8935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206" y="60"/>
      </p:cViewPr>
      <p:guideLst>
        <p:guide orient="horz" pos="3746"/>
        <p:guide orient="horz" pos="971"/>
        <p:guide orient="horz" pos="326"/>
        <p:guide orient="horz" pos="4144"/>
        <p:guide orient="horz" pos="187"/>
        <p:guide orient="horz" pos="958"/>
        <p:guide pos="7296"/>
        <p:guide pos="768"/>
        <p:guide pos="3943"/>
        <p:guide pos="4135"/>
        <p:guide pos="2816"/>
        <p:guide pos="3008"/>
        <p:guide pos="5057"/>
        <p:guide pos="5249"/>
      </p:guideLst>
    </p:cSldViewPr>
  </p:slideViewPr>
  <p:outlineViewPr>
    <p:cViewPr>
      <p:scale>
        <a:sx n="33" d="100"/>
        <a:sy n="33" d="100"/>
      </p:scale>
      <p:origin x="0" y="-3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-108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4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9063" indent="-119063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2575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457200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 want to be a master in JS </a:t>
            </a:r>
            <a:r>
              <a:rPr lang="pl-PL" dirty="0" err="1" smtClean="0"/>
              <a:t>ecosystem</a:t>
            </a:r>
            <a:r>
              <a:rPr lang="pl-PL" dirty="0" smtClean="0"/>
              <a:t>.</a:t>
            </a:r>
            <a:r>
              <a:rPr lang="pl-PL" baseline="0" dirty="0" smtClean="0"/>
              <a:t> We want to </a:t>
            </a:r>
            <a:r>
              <a:rPr lang="pl-PL" baseline="0" dirty="0" err="1" smtClean="0"/>
              <a:t>create</a:t>
            </a:r>
            <a:r>
              <a:rPr lang="pl-PL" baseline="0" dirty="0" smtClean="0"/>
              <a:t> a team, </a:t>
            </a:r>
            <a:r>
              <a:rPr lang="pl-PL" baseline="0" dirty="0" err="1" smtClean="0"/>
              <a:t>group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people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who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deep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understanding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least</a:t>
            </a:r>
            <a:r>
              <a:rPr lang="pl-PL" baseline="0" dirty="0" smtClean="0"/>
              <a:t> one top popular JS </a:t>
            </a:r>
            <a:r>
              <a:rPr lang="pl-PL" baseline="0" dirty="0" err="1" smtClean="0"/>
              <a:t>technology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Everyone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I’m</a:t>
            </a:r>
            <a:r>
              <a:rPr lang="pl-PL" baseline="0" dirty="0" smtClean="0"/>
              <a:t> not </a:t>
            </a:r>
            <a:r>
              <a:rPr lang="pl-PL" baseline="0" dirty="0" err="1" smtClean="0"/>
              <a:t>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expert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don’t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too</a:t>
            </a:r>
            <a:r>
              <a:rPr lang="pl-PL" baseline="0" dirty="0" smtClean="0"/>
              <a:t> </a:t>
            </a:r>
            <a:r>
              <a:rPr lang="pl-PL" baseline="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pl-PL" baseline="0" dirty="0" err="1" smtClean="0">
                <a:sym typeface="Wingdings" panose="05000000000000000000" pitchFamily="2" charset="2"/>
              </a:rPr>
              <a:t>Every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two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weeks</a:t>
            </a:r>
            <a:r>
              <a:rPr lang="pl-PL" baseline="0" dirty="0" smtClean="0">
                <a:sym typeface="Wingdings" panose="05000000000000000000" pitchFamily="2" charset="2"/>
              </a:rPr>
              <a:t> – we </a:t>
            </a:r>
            <a:r>
              <a:rPr lang="pl-PL" baseline="0" dirty="0" err="1" smtClean="0">
                <a:sym typeface="Wingdings" panose="05000000000000000000" pitchFamily="2" charset="2"/>
              </a:rPr>
              <a:t>already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have</a:t>
            </a:r>
            <a:r>
              <a:rPr lang="pl-PL" baseline="0" dirty="0" smtClean="0">
                <a:sym typeface="Wingdings" panose="05000000000000000000" pitchFamily="2" charset="2"/>
              </a:rPr>
              <a:t> a plan for 9 </a:t>
            </a:r>
            <a:r>
              <a:rPr lang="pl-PL" baseline="0" dirty="0" err="1" smtClean="0">
                <a:sym typeface="Wingdings" panose="05000000000000000000" pitchFamily="2" charset="2"/>
              </a:rPr>
              <a:t>meetings</a:t>
            </a:r>
            <a:endParaRPr lang="pl-PL" baseline="0" dirty="0" smtClean="0">
              <a:sym typeface="Wingdings" panose="05000000000000000000" pitchFamily="2" charset="2"/>
            </a:endParaRPr>
          </a:p>
          <a:p>
            <a:r>
              <a:rPr lang="pl-PL" baseline="0" dirty="0" err="1" smtClean="0">
                <a:sym typeface="Wingdings" panose="05000000000000000000" pitchFamily="2" charset="2"/>
              </a:rPr>
              <a:t>What</a:t>
            </a:r>
            <a:r>
              <a:rPr lang="pl-PL" baseline="0" dirty="0" smtClean="0">
                <a:sym typeface="Wingdings" panose="05000000000000000000" pitchFamily="2" charset="2"/>
              </a:rPr>
              <a:t>: React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0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ES2015 is the most extensive update to the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avaScript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language since the publication of its first edition in 1997.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2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are scoped to the nearest block and are NOT hoisted.</a:t>
            </a:r>
            <a:endParaRPr lang="pl-PL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3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1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0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6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5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contains 3 separate tables to type in a question in top row, and answer or explanation in second</a:t>
            </a:r>
            <a:r>
              <a:rPr lang="en-US" baseline="0" dirty="0"/>
              <a:t> row. Delete tables not needed.</a:t>
            </a:r>
          </a:p>
          <a:p>
            <a:r>
              <a:rPr lang="en-US" baseline="0" dirty="0"/>
              <a:t>Animation is set to Fade on with a click. First question automatically appears in slide show mode. Click for remaining questions to build.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43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contains 4 separate tables to type in a question in top row, and answer or explanation in second</a:t>
            </a:r>
            <a:r>
              <a:rPr lang="en-US" baseline="0" dirty="0"/>
              <a:t> row. Delete tables not needed.</a:t>
            </a:r>
          </a:p>
          <a:p>
            <a:r>
              <a:rPr lang="en-US" baseline="0" dirty="0"/>
              <a:t>Animation is set to Fade on with a click. First question automatically appears in slide show mode. Click for remaining questions to build.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0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8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8919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TEXT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98625" y="1844675"/>
            <a:ext cx="8751980" cy="2084388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699200" y="4004812"/>
            <a:ext cx="8762802" cy="1337366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5192487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7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2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8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156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8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96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85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7643852" y="1823467"/>
            <a:ext cx="3712996" cy="3711222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102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Right Angl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0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fusion_logo_whit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0784" y="5631941"/>
            <a:ext cx="2626051" cy="53437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6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2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60129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Right Angle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1"/>
            <a:ext cx="1708030" cy="1708030"/>
            <a:chOff x="-19878" y="0"/>
            <a:chExt cx="3416060" cy="3416060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414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6" hasCustomPrompt="1"/>
          </p:nvPr>
        </p:nvSpPr>
        <p:spPr>
          <a:xfrm>
            <a:off x="1145141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3828196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45141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828196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7598836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98836" y="1603612"/>
            <a:ext cx="3992458" cy="122603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67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21" hasCustomPrompt="1"/>
          </p:nvPr>
        </p:nvSpPr>
        <p:spPr>
          <a:xfrm>
            <a:off x="6092775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75830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6092775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8775830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984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240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1787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893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3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81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21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/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739009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7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364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28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95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7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8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6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27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2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7" name="Slide Number Placeholder 5"/>
          <p:cNvSpPr txBox="1">
            <a:spLocks/>
          </p:cNvSpPr>
          <p:nvPr userDrawn="1"/>
        </p:nvSpPr>
        <p:spPr>
          <a:xfrm>
            <a:off x="11528059" y="67048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2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6379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357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Gray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1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768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163747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85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ull Image B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defRPr sz="3200"/>
            </a:lvl1pPr>
          </a:lstStyle>
          <a:p>
            <a:r>
              <a:rPr lang="en-US" sz="1400" dirty="0"/>
              <a:t>Click on icon to insert photoZZ</a:t>
            </a:r>
            <a:endParaRPr lang="en-US" dirty="0"/>
          </a:p>
        </p:txBody>
      </p:sp>
      <p:pic>
        <p:nvPicPr>
          <p:cNvPr id="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34641" y="65988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08653" y="31609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671349" y="39430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03188" y="64787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387041" y="67512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61053" y="33133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3749" y="40954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255588" y="66311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2" name="Text Placeholder 11"/>
          <p:cNvSpPr>
            <a:spLocks noGrp="1"/>
          </p:cNvSpPr>
          <p:nvPr>
            <p:ph type="body" idx="12"/>
          </p:nvPr>
        </p:nvSpPr>
        <p:spPr>
          <a:xfrm>
            <a:off x="1699200" y="4371278"/>
            <a:ext cx="9775452" cy="225990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3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117321" y="3299426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04327" y="1580451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5675" y="1971537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51594" y="3239391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8" name="Group 17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0" name="Infusion_white.pd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6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698091" y="1828800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457200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214884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63747" y="4251959"/>
            <a:ext cx="4297680" cy="214884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buFont typeface="Arial" pitchFamily="34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699200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1699200" y="2564266"/>
            <a:ext cx="4297680" cy="3670936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325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3747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6163747" y="2564266"/>
            <a:ext cx="4297680" cy="3670936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03852" y="1567360"/>
            <a:ext cx="8697941" cy="813581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699200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720007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736162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1698090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4729524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7760959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169920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4741415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778363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169920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4741415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778363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801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319221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0275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3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7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8090" y="4729884"/>
            <a:ext cx="8417459" cy="1585192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03782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0378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0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14923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1492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5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85000"/>
              </a:lnSpc>
              <a:defRPr sz="1000"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700" r:id="rId4"/>
    <p:sldLayoutId id="2147483701" r:id="rId5"/>
    <p:sldLayoutId id="2147483702" r:id="rId6"/>
    <p:sldLayoutId id="2147483650" r:id="rId7"/>
    <p:sldLayoutId id="2147483668" r:id="rId8"/>
    <p:sldLayoutId id="2147483660" r:id="rId9"/>
    <p:sldLayoutId id="2147483656" r:id="rId10"/>
    <p:sldLayoutId id="2147483672" r:id="rId11"/>
    <p:sldLayoutId id="2147483663" r:id="rId12"/>
    <p:sldLayoutId id="2147483667" r:id="rId13"/>
    <p:sldLayoutId id="2147483671" r:id="rId14"/>
    <p:sldLayoutId id="2147483666" r:id="rId15"/>
    <p:sldLayoutId id="2147483669" r:id="rId16"/>
    <p:sldLayoutId id="2147483670" r:id="rId17"/>
    <p:sldLayoutId id="2147483678" r:id="rId18"/>
    <p:sldLayoutId id="2147483673" r:id="rId19"/>
    <p:sldLayoutId id="2147483677" r:id="rId20"/>
    <p:sldLayoutId id="2147483693" r:id="rId21"/>
    <p:sldLayoutId id="2147483680" r:id="rId22"/>
    <p:sldLayoutId id="2147483681" r:id="rId23"/>
    <p:sldLayoutId id="2147483682" r:id="rId24"/>
    <p:sldLayoutId id="2147483687" r:id="rId25"/>
    <p:sldLayoutId id="2147483688" r:id="rId26"/>
    <p:sldLayoutId id="2147483689" r:id="rId27"/>
    <p:sldLayoutId id="2147483696" r:id="rId28"/>
    <p:sldLayoutId id="2147483699" r:id="rId29"/>
    <p:sldLayoutId id="2147483697" r:id="rId30"/>
    <p:sldLayoutId id="2147483685" r:id="rId31"/>
    <p:sldLayoutId id="2147483683" r:id="rId32"/>
    <p:sldLayoutId id="2147483679" r:id="rId33"/>
    <p:sldLayoutId id="2147483686" r:id="rId34"/>
    <p:sldLayoutId id="2147483698" r:id="rId35"/>
    <p:sldLayoutId id="2147483707" r:id="rId36"/>
    <p:sldLayoutId id="2147483694" r:id="rId37"/>
    <p:sldLayoutId id="2147483695" r:id="rId38"/>
    <p:sldLayoutId id="2147483652" r:id="rId39"/>
    <p:sldLayoutId id="2147483692" r:id="rId40"/>
    <p:sldLayoutId id="2147483657" r:id="rId41"/>
    <p:sldLayoutId id="2147483658" r:id="rId42"/>
    <p:sldLayoutId id="2147483654" r:id="rId43"/>
    <p:sldLayoutId id="2147483655" r:id="rId44"/>
    <p:sldLayoutId id="2147483659" r:id="rId45"/>
    <p:sldLayoutId id="2147483705" r:id="rId46"/>
    <p:sldLayoutId id="2147483704" r:id="rId47"/>
    <p:sldLayoutId id="2147483706" r:id="rId4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None/>
        <a:defRPr sz="2700" kern="1200">
          <a:solidFill>
            <a:schemeClr val="bg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700" kern="1200">
          <a:solidFill>
            <a:schemeClr val="tx2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868680" indent="-182880" algn="l" defTabSz="914400" rtl="0" eaLnBrk="1" latinLnBrk="0" hangingPunct="1">
        <a:lnSpc>
          <a:spcPct val="105000"/>
        </a:lnSpc>
        <a:spcBef>
          <a:spcPts val="8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hyperlink" Target="https://support.office.com/en-us/article/Insert-pictures-3c51edf4-22e1-460a-b372-9329a872434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support.office.com/en-us/article/Insert-pictures-3c51edf4-22e1-460a-b372-9329a8724344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support.office.com/en-US/Article/Crop-a-picture-14d69647-bc93-4f06-9528-df95103aa1e6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11" Type="http://schemas.openxmlformats.org/officeDocument/2006/relationships/image" Target="../media/image23.jpeg"/><Relationship Id="rId5" Type="http://schemas.openxmlformats.org/officeDocument/2006/relationships/image" Target="../media/image19.png"/><Relationship Id="rId10" Type="http://schemas.openxmlformats.org/officeDocument/2006/relationships/image" Target="../media/image22.jpeg"/><Relationship Id="rId4" Type="http://schemas.openxmlformats.org/officeDocument/2006/relationships/image" Target="../media/image18.jpeg"/><Relationship Id="rId9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React-Cassio-Sousa-Antonio/dp/148421261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g"/><Relationship Id="rId4" Type="http://schemas.openxmlformats.org/officeDocument/2006/relationships/hyperlink" Target="http://helion.pl/ksiazki/react-dla-zaawansowanych-cassio-de-sousa-antonio,reactz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>
          <a:ln>
            <a:noFill/>
          </a:ln>
        </p:spPr>
      </p:sp>
      <p:sp>
        <p:nvSpPr>
          <p:cNvPr id="3" name="Title 3"/>
          <p:cNvSpPr txBox="1">
            <a:spLocks/>
          </p:cNvSpPr>
          <p:nvPr/>
        </p:nvSpPr>
        <p:spPr>
          <a:xfrm>
            <a:off x="1700784" y="457200"/>
            <a:ext cx="6650387" cy="769441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 anchor="t">
            <a:sp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0" b="1" i="0" u="none" strike="noStrike" cap="none" spc="-600" normalizeH="0" baseline="0" dirty="0">
                <a:ln>
                  <a:noFill/>
                </a:ln>
                <a:solidFill>
                  <a:srgbClr val="A7A7A7"/>
                </a:solidFill>
                <a:effectLst/>
                <a:uFillTx/>
                <a:latin typeface="Arial"/>
                <a:ea typeface="Arial"/>
                <a:cs typeface="Arial"/>
                <a:sym typeface="Helvetica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9pPr>
          </a:lstStyle>
          <a:p>
            <a:pPr hangingPunct="1"/>
            <a:r>
              <a:rPr lang="pl-PL" sz="5000" b="0" spc="-75" dirty="0" smtClean="0">
                <a:solidFill>
                  <a:schemeClr val="tx1"/>
                </a:solidFill>
              </a:rPr>
              <a:t>Infusion.js #1</a:t>
            </a:r>
            <a:endParaRPr lang="en-US" sz="5000" b="0" spc="-75" dirty="0">
              <a:solidFill>
                <a:schemeClr val="tx1"/>
              </a:solidFill>
            </a:endParaRPr>
          </a:p>
        </p:txBody>
      </p:sp>
      <p:sp>
        <p:nvSpPr>
          <p:cNvPr id="4" name="Text Placeholder 17"/>
          <p:cNvSpPr txBox="1">
            <a:spLocks/>
          </p:cNvSpPr>
          <p:nvPr/>
        </p:nvSpPr>
        <p:spPr>
          <a:xfrm>
            <a:off x="1661028" y="2200761"/>
            <a:ext cx="7408175" cy="28615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smtClean="0"/>
              <a:t>I</a:t>
            </a:r>
            <a:r>
              <a:rPr lang="en-US" dirty="0" err="1" smtClean="0"/>
              <a:t>ntroduction</a:t>
            </a:r>
            <a:r>
              <a:rPr lang="en-US" dirty="0" smtClean="0"/>
              <a:t> </a:t>
            </a:r>
            <a:r>
              <a:rPr lang="en-US" dirty="0"/>
              <a:t>to JSWonderland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Marcin Dudek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Tomek Łaszkiewicz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30</a:t>
            </a:r>
            <a:r>
              <a:rPr lang="en-US" sz="1600" dirty="0" smtClean="0">
                <a:solidFill>
                  <a:schemeClr val="bg1"/>
                </a:solidFill>
              </a:rPr>
              <a:t>/0</a:t>
            </a:r>
            <a:r>
              <a:rPr lang="pl-PL" sz="1600" dirty="0" smtClean="0">
                <a:solidFill>
                  <a:schemeClr val="bg1"/>
                </a:solidFill>
              </a:rPr>
              <a:t>3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pl-PL" sz="1600" dirty="0" smtClean="0">
                <a:solidFill>
                  <a:schemeClr val="bg1"/>
                </a:solidFill>
              </a:rPr>
              <a:t>2017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pl-PL" sz="1600" dirty="0" smtClean="0">
                <a:solidFill>
                  <a:schemeClr val="bg1"/>
                </a:solidFill>
              </a:rPr>
              <a:t>Wrocław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b="1" i="1" dirty="0" err="1"/>
              <a:t>l</a:t>
            </a:r>
            <a:r>
              <a:rPr lang="pl-PL" b="1" i="1" dirty="0" err="1" smtClean="0"/>
              <a:t>et</a:t>
            </a:r>
            <a:r>
              <a:rPr lang="pl-PL" b="1" dirty="0" smtClean="0"/>
              <a:t> and </a:t>
            </a:r>
            <a:r>
              <a:rPr lang="pl-PL" b="1" i="1" dirty="0" err="1" smtClean="0"/>
              <a:t>const</a:t>
            </a:r>
            <a:endParaRPr lang="en-US" b="1" i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698625" y="1844675"/>
            <a:ext cx="8751980" cy="6406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bg2"/>
                </a:solidFill>
              </a:rPr>
              <a:t>Cure for </a:t>
            </a:r>
            <a:r>
              <a:rPr lang="en-US" dirty="0" smtClean="0">
                <a:solidFill>
                  <a:schemeClr val="bg2"/>
                </a:solidFill>
              </a:rPr>
              <a:t>sick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i="1" dirty="0" err="1" smtClean="0">
                <a:solidFill>
                  <a:schemeClr val="bg2"/>
                </a:solidFill>
              </a:rPr>
              <a:t>var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698625" y="2665338"/>
            <a:ext cx="8751980" cy="14260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>
                <a:solidFill>
                  <a:schemeClr val="bg2"/>
                </a:solidFill>
              </a:rPr>
              <a:t>Don’t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dirty="0" err="1" smtClean="0">
                <a:solidFill>
                  <a:schemeClr val="bg2"/>
                </a:solidFill>
              </a:rPr>
              <a:t>use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i="1" dirty="0" err="1" smtClean="0">
                <a:solidFill>
                  <a:schemeClr val="bg2"/>
                </a:solidFill>
              </a:rPr>
              <a:t>var</a:t>
            </a:r>
            <a:r>
              <a:rPr lang="pl-PL" dirty="0" smtClean="0">
                <a:solidFill>
                  <a:schemeClr val="bg2"/>
                </a:solidFill>
              </a:rPr>
              <a:t>!</a:t>
            </a:r>
          </a:p>
          <a:p>
            <a:r>
              <a:rPr lang="pl-PL" dirty="0" err="1" smtClean="0">
                <a:solidFill>
                  <a:schemeClr val="bg2"/>
                </a:solidFill>
              </a:rPr>
              <a:t>Prefer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i="1" dirty="0" err="1" smtClean="0">
                <a:solidFill>
                  <a:schemeClr val="bg2"/>
                </a:solidFill>
              </a:rPr>
              <a:t>const</a:t>
            </a:r>
            <a:endParaRPr lang="en-US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b="1" dirty="0"/>
              <a:t>Functions</a:t>
            </a:r>
            <a:endParaRPr lang="en-US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b="1" dirty="0" smtClean="0"/>
              <a:t>Objects</a:t>
            </a:r>
            <a:endParaRPr lang="en-US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Don’t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repeat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yourself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Be </a:t>
            </a:r>
            <a:r>
              <a:rPr lang="pl-PL" sz="2700" dirty="0" err="1" smtClean="0">
                <a:solidFill>
                  <a:schemeClr val="bg2"/>
                </a:solidFill>
              </a:rPr>
              <a:t>destructive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Be </a:t>
            </a:r>
            <a:r>
              <a:rPr lang="pl-PL" sz="2700" dirty="0" err="1" smtClean="0">
                <a:solidFill>
                  <a:schemeClr val="bg2"/>
                </a:solidFill>
              </a:rPr>
              <a:t>concise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b="1" dirty="0" err="1" smtClean="0"/>
              <a:t>Object.assign</a:t>
            </a:r>
            <a:endParaRPr lang="en-US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007539" y="1525784"/>
            <a:ext cx="10048095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</a:rPr>
              <a:t>The </a:t>
            </a:r>
            <a:r>
              <a:rPr lang="en-US" sz="2700" dirty="0" err="1">
                <a:solidFill>
                  <a:schemeClr val="bg2"/>
                </a:solidFill>
              </a:rPr>
              <a:t>Object.assign</a:t>
            </a:r>
            <a:r>
              <a:rPr lang="en-US" sz="2700" dirty="0">
                <a:solidFill>
                  <a:schemeClr val="bg2"/>
                </a:solidFill>
              </a:rPr>
              <a:t> method copies properties from one or more source objects to a target </a:t>
            </a:r>
            <a:r>
              <a:rPr lang="en-US" sz="2700" dirty="0" smtClean="0">
                <a:solidFill>
                  <a:schemeClr val="bg2"/>
                </a:solidFill>
              </a:rPr>
              <a:t>object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en-US" sz="2700" dirty="0" smtClean="0">
                <a:solidFill>
                  <a:schemeClr val="bg2"/>
                </a:solidFill>
              </a:rPr>
              <a:t>specified </a:t>
            </a:r>
            <a:r>
              <a:rPr lang="en-US" sz="2700" dirty="0">
                <a:solidFill>
                  <a:schemeClr val="bg2"/>
                </a:solidFill>
              </a:rPr>
              <a:t>as the very first </a:t>
            </a:r>
            <a:r>
              <a:rPr lang="en-US" sz="2700" dirty="0" smtClean="0">
                <a:solidFill>
                  <a:schemeClr val="bg2"/>
                </a:solidFill>
              </a:rPr>
              <a:t>argument</a:t>
            </a: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700" dirty="0" smtClean="0">
              <a:solidFill>
                <a:schemeClr val="bg2"/>
              </a:solidFill>
            </a:endParaRPr>
          </a:p>
          <a:p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Object.assign</a:t>
            </a:r>
            <a:r>
              <a:rPr lang="pl-PL" sz="2700" dirty="0" smtClean="0">
                <a:solidFill>
                  <a:schemeClr val="bg2"/>
                </a:solidFill>
              </a:rPr>
              <a:t>({}, </a:t>
            </a:r>
            <a:r>
              <a:rPr lang="pl-PL" sz="2700" dirty="0" err="1" smtClean="0">
                <a:solidFill>
                  <a:schemeClr val="bg2"/>
                </a:solidFill>
              </a:rPr>
              <a:t>defaults</a:t>
            </a:r>
            <a:r>
              <a:rPr lang="pl-PL" sz="2700" dirty="0" smtClean="0">
                <a:solidFill>
                  <a:schemeClr val="bg2"/>
                </a:solidFill>
              </a:rPr>
              <a:t>, options1, options2, options3)</a:t>
            </a:r>
            <a:endParaRPr lang="pl-PL" sz="2700" dirty="0">
              <a:solidFill>
                <a:schemeClr val="bg2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flipH="1">
            <a:off x="3845169" y="3731636"/>
            <a:ext cx="1216152" cy="365760"/>
          </a:xfrm>
          <a:prstGeom prst="curvedDown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4" name="Curved Down Arrow 13"/>
          <p:cNvSpPr/>
          <p:nvPr/>
        </p:nvSpPr>
        <p:spPr>
          <a:xfrm flipH="1">
            <a:off x="3780755" y="3509479"/>
            <a:ext cx="2250831" cy="641604"/>
          </a:xfrm>
          <a:prstGeom prst="curvedDown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5" name="Curved Down Arrow 14"/>
          <p:cNvSpPr/>
          <p:nvPr/>
        </p:nvSpPr>
        <p:spPr>
          <a:xfrm flipH="1">
            <a:off x="3780753" y="3423138"/>
            <a:ext cx="4038538" cy="727945"/>
          </a:xfrm>
          <a:prstGeom prst="curvedDown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6" name="Curved Down Arrow 15"/>
          <p:cNvSpPr/>
          <p:nvPr/>
        </p:nvSpPr>
        <p:spPr>
          <a:xfrm flipH="1">
            <a:off x="3780752" y="3317631"/>
            <a:ext cx="5410140" cy="833452"/>
          </a:xfrm>
          <a:prstGeom prst="curvedDown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954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b="1" dirty="0"/>
              <a:t>Functions</a:t>
            </a:r>
            <a:endParaRPr lang="en-US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en-US" dirty="0"/>
              <a:t>Slide Divider Arial 50 pt.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926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0" y="457200"/>
            <a:ext cx="10322727" cy="900113"/>
          </a:xfrm>
        </p:spPr>
        <p:txBody>
          <a:bodyPr/>
          <a:lstStyle/>
          <a:p>
            <a:r>
              <a:rPr lang="en-US" dirty="0"/>
              <a:t>Slide Title 1-Line Arial 50 pt.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949387"/>
              </p:ext>
            </p:extLst>
          </p:nvPr>
        </p:nvGraphicFramePr>
        <p:xfrm>
          <a:off x="1698091" y="1844675"/>
          <a:ext cx="8512709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1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83">
                <a:tc>
                  <a:txBody>
                    <a:bodyPr/>
                    <a:lstStyle/>
                    <a:p>
                      <a:r>
                        <a:rPr lang="en-US" sz="3600" dirty="0"/>
                        <a:t>Question 1 Lorem Ipsum Sit Amet? 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381113"/>
              </p:ext>
            </p:extLst>
          </p:nvPr>
        </p:nvGraphicFramePr>
        <p:xfrm>
          <a:off x="1698091" y="3257777"/>
          <a:ext cx="8512709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1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83">
                <a:tc>
                  <a:txBody>
                    <a:bodyPr/>
                    <a:lstStyle/>
                    <a:p>
                      <a:r>
                        <a:rPr lang="en-US" sz="3600" dirty="0"/>
                        <a:t>Question 2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526026"/>
              </p:ext>
            </p:extLst>
          </p:nvPr>
        </p:nvGraphicFramePr>
        <p:xfrm>
          <a:off x="1698091" y="4670880"/>
          <a:ext cx="8512709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1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83">
                <a:tc>
                  <a:txBody>
                    <a:bodyPr/>
                    <a:lstStyle/>
                    <a:p>
                      <a:r>
                        <a:rPr lang="en-US" sz="3600" dirty="0"/>
                        <a:t>Question 3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1-Line Maximum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422704"/>
              </p:ext>
            </p:extLst>
          </p:nvPr>
        </p:nvGraphicFramePr>
        <p:xfrm>
          <a:off x="1600200" y="1440436"/>
          <a:ext cx="8279296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79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3200" dirty="0"/>
                        <a:t>Question 1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220912"/>
              </p:ext>
            </p:extLst>
          </p:nvPr>
        </p:nvGraphicFramePr>
        <p:xfrm>
          <a:off x="1600200" y="2602795"/>
          <a:ext cx="8279296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79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3200" dirty="0"/>
                        <a:t>Question 1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454059"/>
              </p:ext>
            </p:extLst>
          </p:nvPr>
        </p:nvGraphicFramePr>
        <p:xfrm>
          <a:off x="1600200" y="3765154"/>
          <a:ext cx="8279296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79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3200" dirty="0"/>
                        <a:t>Question 1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895626"/>
              </p:ext>
            </p:extLst>
          </p:nvPr>
        </p:nvGraphicFramePr>
        <p:xfrm>
          <a:off x="1600200" y="4927512"/>
          <a:ext cx="8279296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79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3200" dirty="0"/>
                        <a:t>Question 1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 Headline Arial 50 pt.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7236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dirty="0"/>
              <a:t>Main Sentence Arial 36 pt. Sed aliquam, nunc eget euismod ullamcor per.</a:t>
            </a:r>
          </a:p>
          <a:p>
            <a:pPr marL="457200" lvl="1" indent="-457200">
              <a:buFont typeface="Arial" charset="0"/>
              <a:buChar char="•"/>
            </a:pPr>
            <a:r>
              <a:rPr lang="en-US" dirty="0"/>
              <a:t>First Bullet Arial 27 pt. Sed aliquam, nunc eget euismod ullamcor per.</a:t>
            </a:r>
          </a:p>
          <a:p>
            <a:pPr lvl="2"/>
            <a:r>
              <a:rPr lang="en-US" dirty="0"/>
              <a:t>Second Bullet Arial 27 pt. Sed aliquam, nunc eget euismod ullamcor per.</a:t>
            </a:r>
          </a:p>
          <a:p>
            <a:pPr lvl="3"/>
            <a:r>
              <a:rPr lang="en-US" dirty="0"/>
              <a:t>Third Bullet 20 pt. Sed aliquam, nunc eget euismod ullamcor per, lectus nunc ullamcorper orci.</a:t>
            </a:r>
          </a:p>
          <a:p>
            <a:pPr lvl="4"/>
            <a:r>
              <a:rPr lang="en-US" dirty="0"/>
              <a:t>Fourth bullet 16 pt. Sed aliquam, nunc eget euismod ullamcor per, lectus nunc ullamcorper orci, Maecenas vitae nulla consequat libero cursus venenatis.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en-US" dirty="0"/>
              <a:t>Slide Divider Arial 50 pt.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3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dirty="0" smtClean="0"/>
              <a:t>Infusion.js? YES!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698625" y="1844675"/>
            <a:ext cx="8751980" cy="20843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>
                <a:solidFill>
                  <a:schemeClr val="bg2"/>
                </a:solidFill>
              </a:rPr>
              <a:t>Why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Who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When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What</a:t>
            </a:r>
            <a:r>
              <a:rPr lang="pl-PL" dirty="0" smtClean="0">
                <a:solidFill>
                  <a:schemeClr val="bg2"/>
                </a:solidFill>
              </a:rPr>
              <a:t>?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98091" y="3901661"/>
            <a:ext cx="8763336" cy="90011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37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7199" y="2793445"/>
            <a:ext cx="3057312" cy="27366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8663" y="2901956"/>
            <a:ext cx="2747812" cy="26558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Insert an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98091" y="1844675"/>
            <a:ext cx="4320572" cy="3884614"/>
          </a:xfrm>
        </p:spPr>
        <p:txBody>
          <a:bodyPr/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To insert a picture from a file: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Select the </a:t>
            </a:r>
            <a:r>
              <a:rPr lang="en-US" sz="16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 tab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then click the Pictures command in the Images group. </a:t>
            </a:r>
          </a:p>
          <a:p>
            <a:pPr marL="228600" indent="-2286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 dialog box will appear. Locate and select the desired image file, then </a:t>
            </a:r>
            <a:r>
              <a:rPr lang="en-US" sz="1600" b="1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click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The picture will appear on the currently selected slide.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606189" y="1844675"/>
            <a:ext cx="4320572" cy="3884614"/>
          </a:xfrm>
        </p:spPr>
        <p:txBody>
          <a:bodyPr/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You can also click the Pictures command in a placeholder to insert images.</a:t>
            </a: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Follow the same process after clicking the icon.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For more information:</a:t>
            </a:r>
            <a:endParaRPr lang="en-US"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75" name="Picture 51" descr="creenshot of PowerPoint 20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2379" y="2882564"/>
            <a:ext cx="3957449" cy="134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 rot="18974419">
            <a:off x="6826532" y="4337285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ight Arrow 66"/>
          <p:cNvSpPr/>
          <p:nvPr/>
        </p:nvSpPr>
        <p:spPr>
          <a:xfrm rot="18974419">
            <a:off x="8690224" y="4736245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Crop an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83976" y="1678063"/>
            <a:ext cx="3362797" cy="3307261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Cropping handles will appear around the image. </a:t>
            </a:r>
            <a:r>
              <a:rPr lang="en-US" sz="1600" b="1" dirty="0">
                <a:solidFill>
                  <a:schemeClr val="accent6"/>
                </a:solidFill>
              </a:rPr>
              <a:t>Click and drag </a:t>
            </a:r>
            <a:r>
              <a:rPr lang="en-US" sz="1600" dirty="0"/>
              <a:t>one of the handles to crop the image. </a:t>
            </a:r>
            <a:r>
              <a:rPr lang="en-US" sz="1600" i="1" dirty="0"/>
              <a:t>Make sure the mouse is right over the black cropping handle so you don't accidentally select a resizing handle.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Click the </a:t>
            </a:r>
            <a:r>
              <a:rPr lang="en-US" sz="1600" b="1" dirty="0">
                <a:solidFill>
                  <a:schemeClr val="accent6"/>
                </a:solidFill>
              </a:rPr>
              <a:t>Crop</a:t>
            </a:r>
            <a:r>
              <a:rPr lang="en-US" sz="1600" dirty="0"/>
              <a:t> command again. The image will be cropped.</a:t>
            </a: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  <a:hlinkClick r:id="rId2"/>
              </a:rPr>
              <a:t>For more information: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sz="1600" dirty="0"/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98090" y="1272157"/>
            <a:ext cx="4545547" cy="3184525"/>
          </a:xfrm>
        </p:spPr>
        <p:txBody>
          <a:bodyPr/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To crop a picture: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/>
                </a:solidFill>
              </a:rPr>
              <a:t>Select </a:t>
            </a:r>
            <a:r>
              <a:rPr lang="en-US" sz="1600" dirty="0"/>
              <a:t>the image you want to crop. The </a:t>
            </a:r>
            <a:r>
              <a:rPr lang="en-US" sz="1600" b="1" dirty="0">
                <a:solidFill>
                  <a:schemeClr val="accent6"/>
                </a:solidFill>
              </a:rPr>
              <a:t>Format tab </a:t>
            </a:r>
            <a:r>
              <a:rPr lang="en-US" sz="1600" dirty="0"/>
              <a:t>appears.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 the Format tab, click the </a:t>
            </a:r>
            <a:r>
              <a:rPr lang="en-US" sz="1600" b="1" dirty="0">
                <a:solidFill>
                  <a:schemeClr val="accent6"/>
                </a:solidFill>
              </a:rPr>
              <a:t>Crop </a:t>
            </a:r>
            <a:r>
              <a:rPr lang="en-US" sz="1600" dirty="0"/>
              <a:t>command.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872413" y="1587500"/>
            <a:ext cx="4319587" cy="3884613"/>
          </a:xfrm>
        </p:spPr>
        <p:txBody>
          <a:bodyPr/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You can also click the Pictures command in a placeholder to insert images.</a:t>
            </a: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Follow the same process after clicking the icon.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For more information:</a:t>
            </a:r>
            <a:endParaRPr lang="en-US"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" name="Picture Placeholder 1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729" y="3332770"/>
            <a:ext cx="1147294" cy="114729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ln w="635">
            <a:solidFill>
              <a:schemeClr val="tx2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4727" y="1648236"/>
            <a:ext cx="1615298" cy="159327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7561" y="2864419"/>
            <a:ext cx="4596076" cy="15306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63949" y="2536270"/>
            <a:ext cx="3057312" cy="273661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15413" y="2644781"/>
            <a:ext cx="2747812" cy="2655886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 rot="18974419">
            <a:off x="16823282" y="4080110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18974419">
            <a:off x="18686973" y="4445134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521253" y="4803498"/>
            <a:ext cx="9874769" cy="1651808"/>
          </a:xfrm>
          <a:prstGeom prst="roundRect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marL="360000"/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TIP: Be consistent with size </a:t>
            </a:r>
          </a:p>
          <a:p>
            <a:pPr marL="360000"/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And position of faces when</a:t>
            </a:r>
          </a:p>
          <a:p>
            <a:pPr marL="360000"/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Using multiple headshots.</a:t>
            </a:r>
            <a:endParaRPr lang="en-US" sz="2000" dirty="0"/>
          </a:p>
        </p:txBody>
      </p:sp>
      <p:pic>
        <p:nvPicPr>
          <p:cNvPr id="27" name="Picture Placeholder 1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2357" y="4941774"/>
            <a:ext cx="1337964" cy="133796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</p:spPr>
      </p:pic>
      <p:pic>
        <p:nvPicPr>
          <p:cNvPr id="28" name="Picture Placeholder 1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5243" y="4941774"/>
            <a:ext cx="1337964" cy="133796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</p:spPr>
      </p:pic>
      <p:pic>
        <p:nvPicPr>
          <p:cNvPr id="29" name="Picture Placeholder 20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8130" y="4941774"/>
            <a:ext cx="1337964" cy="133796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</p:spPr>
      </p:pic>
      <p:sp>
        <p:nvSpPr>
          <p:cNvPr id="48" name="Right Arrow 47"/>
          <p:cNvSpPr/>
          <p:nvPr/>
        </p:nvSpPr>
        <p:spPr>
          <a:xfrm rot="7469433">
            <a:off x="11207505" y="1310619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React!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Popular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Stable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Component </a:t>
            </a:r>
            <a:r>
              <a:rPr lang="en-US" sz="2700" dirty="0" smtClean="0">
                <a:solidFill>
                  <a:schemeClr val="bg2"/>
                </a:solidFill>
              </a:rPr>
              <a:t>philosophy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Maintained</a:t>
            </a:r>
            <a:r>
              <a:rPr lang="pl-PL" sz="2700" dirty="0" smtClean="0">
                <a:solidFill>
                  <a:schemeClr val="bg2"/>
                </a:solidFill>
              </a:rPr>
              <a:t> by Facebook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Bonus: Native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Book</a:t>
            </a:r>
            <a:r>
              <a:rPr lang="pl-PL" dirty="0" smtClean="0"/>
              <a:t>: Pro React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4958862" y="1525784"/>
            <a:ext cx="2622644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rgbClr val="FFFFFF"/>
                </a:solidFill>
                <a:hlinkClick r:id="rId3"/>
              </a:rPr>
              <a:t>Amazon</a:t>
            </a:r>
            <a:endParaRPr lang="pl-PL" sz="2700" dirty="0" smtClean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rgbClr val="FFFFFF"/>
                </a:solidFill>
                <a:hlinkClick r:id="rId4"/>
              </a:rPr>
              <a:t>Helion</a:t>
            </a:r>
            <a:endParaRPr lang="en-US" sz="27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9" y="1525784"/>
            <a:ext cx="3454574" cy="46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smtClean="0"/>
              <a:t>JavaScript </a:t>
            </a:r>
            <a:r>
              <a:rPr lang="en-US" dirty="0" smtClean="0"/>
              <a:t>dark</a:t>
            </a:r>
            <a:r>
              <a:rPr lang="pl-PL" dirty="0" smtClean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2495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smtClean="0"/>
              <a:t>JavaScript </a:t>
            </a:r>
            <a:r>
              <a:rPr lang="pl-PL" dirty="0" err="1" smtClean="0"/>
              <a:t>basis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874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smtClean="0"/>
              <a:t>IDE – ale gdzie?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99" y="2480050"/>
            <a:ext cx="3057525" cy="838200"/>
          </a:xfrm>
          <a:prstGeom prst="rect">
            <a:avLst/>
          </a:prstGeom>
        </p:spPr>
      </p:pic>
      <p:sp>
        <p:nvSpPr>
          <p:cNvPr id="12" name="Content Placeholder 3"/>
          <p:cNvSpPr txBox="1">
            <a:spLocks/>
          </p:cNvSpPr>
          <p:nvPr/>
        </p:nvSpPr>
        <p:spPr>
          <a:xfrm>
            <a:off x="3877563" y="3450299"/>
            <a:ext cx="823391" cy="8126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bg2"/>
                </a:solidFill>
              </a:rPr>
              <a:t>vs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420" y="4239570"/>
            <a:ext cx="4257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Atom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Created</a:t>
            </a:r>
            <a:r>
              <a:rPr lang="pl-PL" sz="2700" dirty="0" smtClean="0">
                <a:solidFill>
                  <a:schemeClr val="bg2"/>
                </a:solidFill>
              </a:rPr>
              <a:t> by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</a:rPr>
              <a:t>Cross-platform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Built-in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>
                <a:solidFill>
                  <a:schemeClr val="bg2"/>
                </a:solidFill>
              </a:rPr>
              <a:t>package</a:t>
            </a:r>
            <a:r>
              <a:rPr lang="pl-PL" sz="2700" dirty="0">
                <a:solidFill>
                  <a:schemeClr val="bg2"/>
                </a:solidFill>
              </a:rPr>
              <a:t>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>
                <a:solidFill>
                  <a:schemeClr val="bg2"/>
                </a:solidFill>
              </a:rPr>
              <a:t>Smart </a:t>
            </a:r>
            <a:r>
              <a:rPr lang="en-US" sz="2700" dirty="0" err="1" smtClean="0">
                <a:solidFill>
                  <a:schemeClr val="bg2"/>
                </a:solidFill>
              </a:rPr>
              <a:t>autocompletion</a:t>
            </a:r>
            <a:endParaRPr lang="en-US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O</a:t>
            </a:r>
            <a:r>
              <a:rPr lang="en-US" sz="2700" dirty="0" smtClean="0">
                <a:solidFill>
                  <a:schemeClr val="bg2"/>
                </a:solidFill>
              </a:rPr>
              <a:t>pen </a:t>
            </a:r>
            <a:r>
              <a:rPr lang="en-US" sz="2700" dirty="0">
                <a:solidFill>
                  <a:schemeClr val="bg2"/>
                </a:solidFill>
              </a:rPr>
              <a:t>source</a:t>
            </a:r>
            <a:endParaRPr lang="en-US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Popular</a:t>
            </a: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b="1" dirty="0" err="1" smtClean="0"/>
              <a:t>Ecma</a:t>
            </a:r>
            <a:r>
              <a:rPr lang="pl-PL" b="1" dirty="0" smtClean="0"/>
              <a:t> </a:t>
            </a:r>
            <a:r>
              <a:rPr lang="pl-PL" b="1" dirty="0" err="1" smtClean="0"/>
              <a:t>Script</a:t>
            </a:r>
            <a:r>
              <a:rPr lang="pl-PL" b="1" dirty="0" smtClean="0"/>
              <a:t> 2015</a:t>
            </a:r>
            <a:endParaRPr lang="en-US" b="1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9253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GT 2013">
  <a:themeElements>
    <a:clrScheme name="Custom 1">
      <a:dk1>
        <a:srgbClr val="000000"/>
      </a:dk1>
      <a:lt1>
        <a:srgbClr val="535353"/>
      </a:lt1>
      <a:dk2>
        <a:srgbClr val="B1B1B1"/>
      </a:dk2>
      <a:lt2>
        <a:srgbClr val="FFFFFF"/>
      </a:lt2>
      <a:accent1>
        <a:srgbClr val="0067B1"/>
      </a:accent1>
      <a:accent2>
        <a:srgbClr val="53585F"/>
      </a:accent2>
      <a:accent3>
        <a:srgbClr val="C8247F"/>
      </a:accent3>
      <a:accent4>
        <a:srgbClr val="A1AB12"/>
      </a:accent4>
      <a:accent5>
        <a:srgbClr val="C9D616"/>
      </a:accent5>
      <a:accent6>
        <a:srgbClr val="27ABF9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  <a:prstDash val="dash"/>
        </a:ln>
      </a:spPr>
      <a:bodyPr wrap="square" lIns="0" rtlCol="0" anchor="ctr">
        <a:noAutofit/>
      </a:bodyPr>
      <a:lstStyle>
        <a:defPPr algn="ctr">
          <a:defRPr dirty="0" err="1" smtClean="0"/>
        </a:defPPr>
      </a:lst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 anchor="t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12BE245991342A0587ECAD0C0C9B5" ma:contentTypeVersion="4" ma:contentTypeDescription="Create a new document." ma:contentTypeScope="" ma:versionID="20152eaca63f8d5512e40dbee0a2940d">
  <xsd:schema xmlns:xsd="http://www.w3.org/2001/XMLSchema" xmlns:xs="http://www.w3.org/2001/XMLSchema" xmlns:p="http://schemas.microsoft.com/office/2006/metadata/properties" xmlns:ns2="a77edf2c-91dc-4355-96cc-46f2baef6181" targetNamespace="http://schemas.microsoft.com/office/2006/metadata/properties" ma:root="true" ma:fieldsID="51de2683cc282c7e1d82d7048882591f" ns2:_="">
    <xsd:import namespace="a77edf2c-91dc-4355-96cc-46f2baef6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edf2c-91dc-4355-96cc-46f2baef61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641F26-B7E3-4AC6-98BD-DAECA3703D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7edf2c-91dc-4355-96cc-46f2baef6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C1B002-77A9-492A-98F2-FAC5E32C0939}">
  <ds:schemaRefs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a77edf2c-91dc-4355-96cc-46f2baef6181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F605015-1DD7-43D1-932A-6D3E8A8753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4402</TotalTime>
  <Words>888</Words>
  <Application>Microsoft Office PowerPoint</Application>
  <PresentationFormat>Widescreen</PresentationFormat>
  <Paragraphs>142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Helvetica</vt:lpstr>
      <vt:lpstr>Segoe UI Light</vt:lpstr>
      <vt:lpstr>Wingdings</vt:lpstr>
      <vt:lpstr>IGT 2013</vt:lpstr>
      <vt:lpstr>PowerPoint Presentation</vt:lpstr>
      <vt:lpstr>Infusion.js? YES!</vt:lpstr>
      <vt:lpstr>React!</vt:lpstr>
      <vt:lpstr>Book: Pro React</vt:lpstr>
      <vt:lpstr>JavaScript dark history</vt:lpstr>
      <vt:lpstr>JavaScript basis</vt:lpstr>
      <vt:lpstr>IDE – ale gdzie?</vt:lpstr>
      <vt:lpstr>Atom</vt:lpstr>
      <vt:lpstr>Ecma Script 2015</vt:lpstr>
      <vt:lpstr>let and const</vt:lpstr>
      <vt:lpstr>Functions</vt:lpstr>
      <vt:lpstr>Objects</vt:lpstr>
      <vt:lpstr>Object.assign</vt:lpstr>
      <vt:lpstr>Functions</vt:lpstr>
      <vt:lpstr>Slide Divider Arial 50 pt.</vt:lpstr>
      <vt:lpstr>Slide Title 1-Line Arial 50 pt.</vt:lpstr>
      <vt:lpstr>Slide Title 1-Line Maximum</vt:lpstr>
      <vt:lpstr>One Line Headline Arial 50 pt.</vt:lpstr>
      <vt:lpstr>Slide Divider Arial 50 pt.</vt:lpstr>
      <vt:lpstr>Thank you</vt:lpstr>
      <vt:lpstr>How to Insert an Image</vt:lpstr>
      <vt:lpstr>How to Crop an Image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Infusion 2017 PPT Template</dc:title>
  <dc:creator>kbassett@infusion.com</dc:creator>
  <cp:lastModifiedBy>Tomasz Laszkiewicz</cp:lastModifiedBy>
  <cp:revision>503</cp:revision>
  <cp:lastPrinted>2017-02-07T17:13:29Z</cp:lastPrinted>
  <dcterms:created xsi:type="dcterms:W3CDTF">2013-12-12T17:28:20Z</dcterms:created>
  <dcterms:modified xsi:type="dcterms:W3CDTF">2017-03-29T23:15:41Z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0x010100E8F12BE245991342A0587ECAD0C0C9B5</vt:lpwstr>
  </property>
</Properties>
</file>