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80" r:id="rId5"/>
    <p:sldId id="3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53" d="100"/>
          <a:sy n="53" d="100"/>
        </p:scale>
        <p:origin x="738" y="78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want to be a master in JS </a:t>
            </a:r>
            <a:r>
              <a:rPr lang="pl-PL" dirty="0" err="1" smtClean="0"/>
              <a:t>ecosystem</a:t>
            </a:r>
            <a:r>
              <a:rPr lang="pl-PL" dirty="0" smtClean="0"/>
              <a:t>.</a:t>
            </a:r>
            <a:r>
              <a:rPr lang="pl-PL" baseline="0" dirty="0" smtClean="0"/>
              <a:t> We want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a team,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people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deep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understanding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one top popular JS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Everyone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I’m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expert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too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baseline="0" dirty="0" err="1" smtClean="0">
                <a:sym typeface="Wingdings" panose="05000000000000000000" pitchFamily="2" charset="2"/>
              </a:rPr>
              <a:t>Every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two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weeks</a:t>
            </a:r>
            <a:r>
              <a:rPr lang="pl-PL" baseline="0" dirty="0" smtClean="0">
                <a:sym typeface="Wingdings" panose="05000000000000000000" pitchFamily="2" charset="2"/>
              </a:rPr>
              <a:t> – we </a:t>
            </a:r>
            <a:r>
              <a:rPr lang="pl-PL" baseline="0" dirty="0" err="1" smtClean="0">
                <a:sym typeface="Wingdings" panose="05000000000000000000" pitchFamily="2" charset="2"/>
              </a:rPr>
              <a:t>already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have</a:t>
            </a:r>
            <a:r>
              <a:rPr lang="pl-PL" baseline="0" dirty="0" smtClean="0">
                <a:sym typeface="Wingdings" panose="05000000000000000000" pitchFamily="2" charset="2"/>
              </a:rPr>
              <a:t> a plan for 9 </a:t>
            </a:r>
            <a:r>
              <a:rPr lang="pl-PL" baseline="0" dirty="0" err="1" smtClean="0">
                <a:sym typeface="Wingdings" panose="05000000000000000000" pitchFamily="2" charset="2"/>
              </a:rPr>
              <a:t>meetings</a:t>
            </a:r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What</a:t>
            </a:r>
            <a:r>
              <a:rPr lang="pl-PL" baseline="0" dirty="0" smtClean="0">
                <a:sym typeface="Wingdings" panose="05000000000000000000" pitchFamily="2" charset="2"/>
              </a:rPr>
              <a:t>: React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infusion.com/display/wroclawoffice/Infusion.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infusion.slack.com/messages/C4AKVGRFG/detai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smtClean="0"/>
              <a:t>Infusion.js? YES!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9969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Why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Who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When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What</a:t>
            </a:r>
            <a:r>
              <a:rPr lang="pl-PL" dirty="0" smtClean="0">
                <a:solidFill>
                  <a:schemeClr val="bg2"/>
                </a:solidFill>
              </a:rPr>
              <a:t>?</a:t>
            </a:r>
          </a:p>
          <a:p>
            <a:endParaRPr lang="pl-PL" dirty="0" smtClean="0">
              <a:solidFill>
                <a:schemeClr val="bg2"/>
              </a:solidFill>
            </a:endParaRPr>
          </a:p>
          <a:p>
            <a:r>
              <a:rPr lang="pl-PL" dirty="0" err="1" smtClean="0">
                <a:solidFill>
                  <a:schemeClr val="bg2"/>
                </a:solidFill>
              </a:rPr>
              <a:t>Confluence</a:t>
            </a:r>
            <a:r>
              <a:rPr lang="pl-PL" dirty="0">
                <a:solidFill>
                  <a:schemeClr val="bg2"/>
                </a:solidFill>
              </a:rPr>
              <a:t>: </a:t>
            </a:r>
            <a:r>
              <a:rPr lang="pl-PL" dirty="0" smtClean="0">
                <a:solidFill>
                  <a:schemeClr val="bg2"/>
                </a:solidFill>
                <a:hlinkClick r:id="rId3"/>
              </a:rPr>
              <a:t>link</a:t>
            </a:r>
            <a:endParaRPr lang="pl-PL" dirty="0">
              <a:solidFill>
                <a:schemeClr val="bg2"/>
              </a:solidFill>
            </a:endParaRPr>
          </a:p>
          <a:p>
            <a:r>
              <a:rPr lang="pl-PL" dirty="0" err="1" smtClean="0">
                <a:solidFill>
                  <a:schemeClr val="bg2"/>
                </a:solidFill>
              </a:rPr>
              <a:t>Slack</a:t>
            </a:r>
            <a:r>
              <a:rPr lang="pl-PL" dirty="0" smtClean="0">
                <a:solidFill>
                  <a:schemeClr val="bg2"/>
                </a:solidFill>
              </a:rPr>
              <a:t> #</a:t>
            </a:r>
            <a:r>
              <a:rPr lang="pl-PL" dirty="0" err="1" smtClean="0">
                <a:solidFill>
                  <a:schemeClr val="bg2"/>
                </a:solidFill>
              </a:rPr>
              <a:t>infusionjs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smtClean="0">
                <a:solidFill>
                  <a:schemeClr val="bg2"/>
                </a:solidFill>
                <a:hlinkClick r:id="rId4"/>
              </a:rPr>
              <a:t>link</a:t>
            </a:r>
            <a:endParaRPr lang="pl-PL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React!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Stable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Component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Maintained</a:t>
            </a:r>
            <a:r>
              <a:rPr lang="pl-PL" sz="2700" dirty="0" smtClean="0">
                <a:solidFill>
                  <a:schemeClr val="bg2"/>
                </a:solidFill>
              </a:rPr>
              <a:t> by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Bonus: 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98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Wingdings</vt:lpstr>
      <vt:lpstr>IGT 2013</vt:lpstr>
      <vt:lpstr>Infusion.js? YES!</vt:lpstr>
      <vt:lpstr>React!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523</cp:revision>
  <cp:lastPrinted>2017-02-07T17:13:29Z</cp:lastPrinted>
  <dcterms:created xsi:type="dcterms:W3CDTF">2013-12-12T17:28:20Z</dcterms:created>
  <dcterms:modified xsi:type="dcterms:W3CDTF">2017-03-31T08:59:52Z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